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8" r:id="rId5"/>
    <p:sldId id="269" r:id="rId6"/>
    <p:sldId id="27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2" r:id="rId16"/>
    <p:sldId id="287" r:id="rId17"/>
    <p:sldId id="288" r:id="rId18"/>
    <p:sldId id="289" r:id="rId19"/>
    <p:sldId id="273" r:id="rId20"/>
    <p:sldId id="290" r:id="rId21"/>
    <p:sldId id="277" r:id="rId22"/>
    <p:sldId id="291" r:id="rId23"/>
    <p:sldId id="292" r:id="rId24"/>
    <p:sldId id="274" r:id="rId25"/>
    <p:sldId id="293" r:id="rId26"/>
    <p:sldId id="294" r:id="rId27"/>
    <p:sldId id="295" r:id="rId28"/>
    <p:sldId id="296" r:id="rId29"/>
    <p:sldId id="297" r:id="rId30"/>
    <p:sldId id="298" r:id="rId3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E7D51-1F3D-419B-B324-62EE3B0378C9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65C638-EDBF-4181-9253-077A7B8057CC}">
      <dgm:prSet phldrT="[Текст]"/>
      <dgm:spPr/>
      <dgm:t>
        <a:bodyPr/>
        <a:lstStyle/>
        <a:p>
          <a:r>
            <a:rPr lang="ru-RU" dirty="0" smtClean="0"/>
            <a:t>время возникновения</a:t>
          </a:r>
          <a:endParaRPr lang="ru-RU" dirty="0"/>
        </a:p>
      </dgm:t>
    </dgm:pt>
    <dgm:pt modelId="{EE60854D-F294-4B9C-9F7A-0916A1124D99}" type="parTrans" cxnId="{0B84DC7B-F112-4FF5-BB0D-48DD0C32CBEE}">
      <dgm:prSet/>
      <dgm:spPr/>
      <dgm:t>
        <a:bodyPr/>
        <a:lstStyle/>
        <a:p>
          <a:endParaRPr lang="ru-RU"/>
        </a:p>
      </dgm:t>
    </dgm:pt>
    <dgm:pt modelId="{2A13B0AF-70FD-4AB2-A26B-C0F5DE9096D1}" type="sibTrans" cxnId="{0B84DC7B-F112-4FF5-BB0D-48DD0C32CBEE}">
      <dgm:prSet/>
      <dgm:spPr/>
      <dgm:t>
        <a:bodyPr/>
        <a:lstStyle/>
        <a:p>
          <a:endParaRPr lang="ru-RU"/>
        </a:p>
      </dgm:t>
    </dgm:pt>
    <dgm:pt modelId="{3722C492-1D89-4D0B-8B62-DDBA642ED538}">
      <dgm:prSet phldrT="[Текст]"/>
      <dgm:spPr/>
      <dgm:t>
        <a:bodyPr/>
        <a:lstStyle/>
        <a:p>
          <a:r>
            <a:rPr lang="ru-RU" dirty="0" smtClean="0"/>
            <a:t>основные факторы возникновения</a:t>
          </a:r>
          <a:endParaRPr lang="ru-RU" dirty="0"/>
        </a:p>
      </dgm:t>
    </dgm:pt>
    <dgm:pt modelId="{99813622-BA61-4448-8416-6CC12E4E93CC}" type="parTrans" cxnId="{FAF11F85-F70E-4094-9A17-3F4928DBB7A1}">
      <dgm:prSet/>
      <dgm:spPr/>
      <dgm:t>
        <a:bodyPr/>
        <a:lstStyle/>
        <a:p>
          <a:endParaRPr lang="ru-RU"/>
        </a:p>
      </dgm:t>
    </dgm:pt>
    <dgm:pt modelId="{0A928FDE-F262-4B0E-9343-7F878AFE60E5}" type="sibTrans" cxnId="{FAF11F85-F70E-4094-9A17-3F4928DBB7A1}">
      <dgm:prSet/>
      <dgm:spPr/>
      <dgm:t>
        <a:bodyPr/>
        <a:lstStyle/>
        <a:p>
          <a:endParaRPr lang="ru-RU"/>
        </a:p>
      </dgm:t>
    </dgm:pt>
    <dgm:pt modelId="{39C0B3C6-A9E9-4C6D-8A7A-0D1FF16D15E9}">
      <dgm:prSet phldrT="[Текст]"/>
      <dgm:spPr/>
      <dgm:t>
        <a:bodyPr/>
        <a:lstStyle/>
        <a:p>
          <a:r>
            <a:rPr lang="ru-RU" dirty="0" smtClean="0"/>
            <a:t>характер учета</a:t>
          </a:r>
          <a:endParaRPr lang="ru-RU" dirty="0"/>
        </a:p>
      </dgm:t>
    </dgm:pt>
    <dgm:pt modelId="{41DFC451-AEC9-45B4-A835-72339DCC3E97}" type="parTrans" cxnId="{4C2889E3-144F-48C2-8C3C-5753F60EE268}">
      <dgm:prSet/>
      <dgm:spPr/>
      <dgm:t>
        <a:bodyPr/>
        <a:lstStyle/>
        <a:p>
          <a:endParaRPr lang="ru-RU"/>
        </a:p>
      </dgm:t>
    </dgm:pt>
    <dgm:pt modelId="{EF20258E-EBFE-4C0B-936C-47B75AB75135}" type="sibTrans" cxnId="{4C2889E3-144F-48C2-8C3C-5753F60EE268}">
      <dgm:prSet/>
      <dgm:spPr/>
      <dgm:t>
        <a:bodyPr/>
        <a:lstStyle/>
        <a:p>
          <a:endParaRPr lang="ru-RU"/>
        </a:p>
      </dgm:t>
    </dgm:pt>
    <dgm:pt modelId="{87137C78-50BC-45A8-BBC8-13BBFB94BB9D}">
      <dgm:prSet phldrT="[Текст]"/>
      <dgm:spPr/>
      <dgm:t>
        <a:bodyPr/>
        <a:lstStyle/>
        <a:p>
          <a:r>
            <a:rPr lang="ru-RU" dirty="0" smtClean="0"/>
            <a:t>характер последствий</a:t>
          </a:r>
          <a:endParaRPr lang="ru-RU" dirty="0"/>
        </a:p>
      </dgm:t>
    </dgm:pt>
    <dgm:pt modelId="{0BB3262C-7DC8-4543-A685-AFA7B5079004}" type="parTrans" cxnId="{70DE67F2-AFDA-4FAB-B663-79FD6E7FA3E5}">
      <dgm:prSet/>
      <dgm:spPr/>
      <dgm:t>
        <a:bodyPr/>
        <a:lstStyle/>
        <a:p>
          <a:endParaRPr lang="ru-RU"/>
        </a:p>
      </dgm:t>
    </dgm:pt>
    <dgm:pt modelId="{3E2F6D10-6485-4918-AF42-D2824F62081A}" type="sibTrans" cxnId="{70DE67F2-AFDA-4FAB-B663-79FD6E7FA3E5}">
      <dgm:prSet/>
      <dgm:spPr/>
      <dgm:t>
        <a:bodyPr/>
        <a:lstStyle/>
        <a:p>
          <a:endParaRPr lang="ru-RU"/>
        </a:p>
      </dgm:t>
    </dgm:pt>
    <dgm:pt modelId="{E33FB816-CE1D-4560-AC90-29FF9F30358E}" type="pres">
      <dgm:prSet presAssocID="{EC2E7D51-1F3D-419B-B324-62EE3B0378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16969-FD73-4A35-974F-A4B50C79F133}" type="pres">
      <dgm:prSet presAssocID="{5765C638-EDBF-4181-9253-077A7B8057C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AD568-6296-4D55-B6BF-D572207D553F}" type="pres">
      <dgm:prSet presAssocID="{2A13B0AF-70FD-4AB2-A26B-C0F5DE9096D1}" presName="space" presStyleCnt="0"/>
      <dgm:spPr/>
    </dgm:pt>
    <dgm:pt modelId="{798D2396-31AA-4F44-AC61-64E41CEAE25C}" type="pres">
      <dgm:prSet presAssocID="{3722C492-1D89-4D0B-8B62-DDBA642ED53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55D52-24DD-4B14-9792-CAAE1669C315}" type="pres">
      <dgm:prSet presAssocID="{0A928FDE-F262-4B0E-9343-7F878AFE60E5}" presName="space" presStyleCnt="0"/>
      <dgm:spPr/>
    </dgm:pt>
    <dgm:pt modelId="{DB50C6F6-EB39-4EF6-9E9C-58C013906166}" type="pres">
      <dgm:prSet presAssocID="{39C0B3C6-A9E9-4C6D-8A7A-0D1FF16D15E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6A41-06D8-43F9-B2CC-25CA7CB7DEAF}" type="pres">
      <dgm:prSet presAssocID="{EF20258E-EBFE-4C0B-936C-47B75AB75135}" presName="space" presStyleCnt="0"/>
      <dgm:spPr/>
    </dgm:pt>
    <dgm:pt modelId="{983AFB18-D68C-4E4C-97F6-D5088CDF628E}" type="pres">
      <dgm:prSet presAssocID="{87137C78-50BC-45A8-BBC8-13BBFB94BB9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889E3-144F-48C2-8C3C-5753F60EE268}" srcId="{EC2E7D51-1F3D-419B-B324-62EE3B0378C9}" destId="{39C0B3C6-A9E9-4C6D-8A7A-0D1FF16D15E9}" srcOrd="2" destOrd="0" parTransId="{41DFC451-AEC9-45B4-A835-72339DCC3E97}" sibTransId="{EF20258E-EBFE-4C0B-936C-47B75AB75135}"/>
    <dgm:cxn modelId="{876276C8-7A74-4B79-A7F6-DF6682934735}" type="presOf" srcId="{3722C492-1D89-4D0B-8B62-DDBA642ED538}" destId="{798D2396-31AA-4F44-AC61-64E41CEAE25C}" srcOrd="0" destOrd="0" presId="urn:microsoft.com/office/officeart/2005/8/layout/venn3"/>
    <dgm:cxn modelId="{23031041-43B4-47F2-A83A-3048D8974264}" type="presOf" srcId="{EC2E7D51-1F3D-419B-B324-62EE3B0378C9}" destId="{E33FB816-CE1D-4560-AC90-29FF9F30358E}" srcOrd="0" destOrd="0" presId="urn:microsoft.com/office/officeart/2005/8/layout/venn3"/>
    <dgm:cxn modelId="{70DE67F2-AFDA-4FAB-B663-79FD6E7FA3E5}" srcId="{EC2E7D51-1F3D-419B-B324-62EE3B0378C9}" destId="{87137C78-50BC-45A8-BBC8-13BBFB94BB9D}" srcOrd="3" destOrd="0" parTransId="{0BB3262C-7DC8-4543-A685-AFA7B5079004}" sibTransId="{3E2F6D10-6485-4918-AF42-D2824F62081A}"/>
    <dgm:cxn modelId="{2269D8DD-F88B-4BD1-AE6A-489E2834ECBB}" type="presOf" srcId="{39C0B3C6-A9E9-4C6D-8A7A-0D1FF16D15E9}" destId="{DB50C6F6-EB39-4EF6-9E9C-58C013906166}" srcOrd="0" destOrd="0" presId="urn:microsoft.com/office/officeart/2005/8/layout/venn3"/>
    <dgm:cxn modelId="{FAF11F85-F70E-4094-9A17-3F4928DBB7A1}" srcId="{EC2E7D51-1F3D-419B-B324-62EE3B0378C9}" destId="{3722C492-1D89-4D0B-8B62-DDBA642ED538}" srcOrd="1" destOrd="0" parTransId="{99813622-BA61-4448-8416-6CC12E4E93CC}" sibTransId="{0A928FDE-F262-4B0E-9343-7F878AFE60E5}"/>
    <dgm:cxn modelId="{D29E6A16-6A9E-43C2-94D8-9FD51CB6DF1A}" type="presOf" srcId="{5765C638-EDBF-4181-9253-077A7B8057CC}" destId="{16016969-FD73-4A35-974F-A4B50C79F133}" srcOrd="0" destOrd="0" presId="urn:microsoft.com/office/officeart/2005/8/layout/venn3"/>
    <dgm:cxn modelId="{0B84DC7B-F112-4FF5-BB0D-48DD0C32CBEE}" srcId="{EC2E7D51-1F3D-419B-B324-62EE3B0378C9}" destId="{5765C638-EDBF-4181-9253-077A7B8057CC}" srcOrd="0" destOrd="0" parTransId="{EE60854D-F294-4B9C-9F7A-0916A1124D99}" sibTransId="{2A13B0AF-70FD-4AB2-A26B-C0F5DE9096D1}"/>
    <dgm:cxn modelId="{7B7ABC7D-36C1-4FF3-8F92-814B8F846EAE}" type="presOf" srcId="{87137C78-50BC-45A8-BBC8-13BBFB94BB9D}" destId="{983AFB18-D68C-4E4C-97F6-D5088CDF628E}" srcOrd="0" destOrd="0" presId="urn:microsoft.com/office/officeart/2005/8/layout/venn3"/>
    <dgm:cxn modelId="{061A6F70-EF5B-47F5-B23C-982DB6D7098B}" type="presParOf" srcId="{E33FB816-CE1D-4560-AC90-29FF9F30358E}" destId="{16016969-FD73-4A35-974F-A4B50C79F133}" srcOrd="0" destOrd="0" presId="urn:microsoft.com/office/officeart/2005/8/layout/venn3"/>
    <dgm:cxn modelId="{2CFFBF8A-D53C-43E5-9123-2E573FA048DA}" type="presParOf" srcId="{E33FB816-CE1D-4560-AC90-29FF9F30358E}" destId="{455AD568-6296-4D55-B6BF-D572207D553F}" srcOrd="1" destOrd="0" presId="urn:microsoft.com/office/officeart/2005/8/layout/venn3"/>
    <dgm:cxn modelId="{6CAB3C13-E9DB-47AA-8E31-2B25A0A49199}" type="presParOf" srcId="{E33FB816-CE1D-4560-AC90-29FF9F30358E}" destId="{798D2396-31AA-4F44-AC61-64E41CEAE25C}" srcOrd="2" destOrd="0" presId="urn:microsoft.com/office/officeart/2005/8/layout/venn3"/>
    <dgm:cxn modelId="{5CBBCCA7-D009-46CB-98F8-B19E3EA25B6C}" type="presParOf" srcId="{E33FB816-CE1D-4560-AC90-29FF9F30358E}" destId="{4AA55D52-24DD-4B14-9792-CAAE1669C315}" srcOrd="3" destOrd="0" presId="urn:microsoft.com/office/officeart/2005/8/layout/venn3"/>
    <dgm:cxn modelId="{BD2E38A0-E1DD-4135-A961-28EE9B9A5419}" type="presParOf" srcId="{E33FB816-CE1D-4560-AC90-29FF9F30358E}" destId="{DB50C6F6-EB39-4EF6-9E9C-58C013906166}" srcOrd="4" destOrd="0" presId="urn:microsoft.com/office/officeart/2005/8/layout/venn3"/>
    <dgm:cxn modelId="{00E3E39A-18F7-4A4A-B483-E3B35CAA8AD3}" type="presParOf" srcId="{E33FB816-CE1D-4560-AC90-29FF9F30358E}" destId="{84BF6A41-06D8-43F9-B2CC-25CA7CB7DEAF}" srcOrd="5" destOrd="0" presId="urn:microsoft.com/office/officeart/2005/8/layout/venn3"/>
    <dgm:cxn modelId="{A2E86A95-6C7F-4E6F-83C9-9D8B458F91B6}" type="presParOf" srcId="{E33FB816-CE1D-4560-AC90-29FF9F30358E}" destId="{983AFB18-D68C-4E4C-97F6-D5088CDF628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E39B0-7A0B-4CEA-9565-F3B302A42B82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55E591C8-03BE-4F8C-BF7A-A6CCF4D83343}">
      <dgm:prSet phldrT="[Текст]"/>
      <dgm:spPr/>
      <dgm:t>
        <a:bodyPr/>
        <a:lstStyle/>
        <a:p>
          <a:r>
            <a:rPr lang="ru-RU" dirty="0" smtClean="0"/>
            <a:t>разработка целей и стратегий по управлению рисками</a:t>
          </a:r>
          <a:endParaRPr lang="ru-RU" dirty="0"/>
        </a:p>
      </dgm:t>
    </dgm:pt>
    <dgm:pt modelId="{CAAB0524-163B-4FC4-A5B0-9A460B6DB093}" type="parTrans" cxnId="{3C806F27-351E-4EDE-A367-E88347EACDC1}">
      <dgm:prSet/>
      <dgm:spPr/>
      <dgm:t>
        <a:bodyPr/>
        <a:lstStyle/>
        <a:p>
          <a:endParaRPr lang="ru-RU"/>
        </a:p>
      </dgm:t>
    </dgm:pt>
    <dgm:pt modelId="{BFE9D002-0659-4E78-8C1C-563FA5B55405}" type="sibTrans" cxnId="{3C806F27-351E-4EDE-A367-E88347EACDC1}">
      <dgm:prSet/>
      <dgm:spPr/>
      <dgm:t>
        <a:bodyPr/>
        <a:lstStyle/>
        <a:p>
          <a:endParaRPr lang="ru-RU"/>
        </a:p>
      </dgm:t>
    </dgm:pt>
    <dgm:pt modelId="{8381602E-2108-474A-A943-936EBDFA8EA5}">
      <dgm:prSet phldrT="[Текст]"/>
      <dgm:spPr/>
      <dgm:t>
        <a:bodyPr/>
        <a:lstStyle/>
        <a:p>
          <a:r>
            <a:rPr lang="ru-RU" dirty="0" smtClean="0"/>
            <a:t>идентификация рисков</a:t>
          </a:r>
          <a:endParaRPr lang="ru-RU" dirty="0"/>
        </a:p>
      </dgm:t>
    </dgm:pt>
    <dgm:pt modelId="{0661D89E-B87F-4B46-B7BD-B53BD38B4545}" type="parTrans" cxnId="{D85AE4C7-A28C-400B-B97C-043D6E6AF2C4}">
      <dgm:prSet/>
      <dgm:spPr/>
      <dgm:t>
        <a:bodyPr/>
        <a:lstStyle/>
        <a:p>
          <a:endParaRPr lang="ru-RU"/>
        </a:p>
      </dgm:t>
    </dgm:pt>
    <dgm:pt modelId="{E2D9B439-5C9E-407E-8CA0-01D86625661B}" type="sibTrans" cxnId="{D85AE4C7-A28C-400B-B97C-043D6E6AF2C4}">
      <dgm:prSet/>
      <dgm:spPr/>
      <dgm:t>
        <a:bodyPr/>
        <a:lstStyle/>
        <a:p>
          <a:endParaRPr lang="ru-RU"/>
        </a:p>
      </dgm:t>
    </dgm:pt>
    <dgm:pt modelId="{22BE4357-361A-4119-838D-74BE8805858E}">
      <dgm:prSet phldrT="[Текст]"/>
      <dgm:spPr/>
      <dgm:t>
        <a:bodyPr/>
        <a:lstStyle/>
        <a:p>
          <a:r>
            <a:rPr lang="ru-RU" dirty="0" smtClean="0"/>
            <a:t>оценка и анализ рисков</a:t>
          </a:r>
          <a:endParaRPr lang="ru-RU" dirty="0"/>
        </a:p>
      </dgm:t>
    </dgm:pt>
    <dgm:pt modelId="{9383811F-08CF-4B64-92B6-26B02375D967}" type="parTrans" cxnId="{961966C4-8267-4ACD-8E88-55252DB61BAD}">
      <dgm:prSet/>
      <dgm:spPr/>
      <dgm:t>
        <a:bodyPr/>
        <a:lstStyle/>
        <a:p>
          <a:endParaRPr lang="ru-RU"/>
        </a:p>
      </dgm:t>
    </dgm:pt>
    <dgm:pt modelId="{C8970A55-B4A6-4D41-8A72-10A09A3FE179}" type="sibTrans" cxnId="{961966C4-8267-4ACD-8E88-55252DB61BAD}">
      <dgm:prSet/>
      <dgm:spPr/>
      <dgm:t>
        <a:bodyPr/>
        <a:lstStyle/>
        <a:p>
          <a:endParaRPr lang="ru-RU"/>
        </a:p>
      </dgm:t>
    </dgm:pt>
    <dgm:pt modelId="{CD32E9C1-7457-42F1-8280-35E6946345C7}">
      <dgm:prSet phldrT="[Текст]"/>
      <dgm:spPr/>
      <dgm:t>
        <a:bodyPr/>
        <a:lstStyle/>
        <a:p>
          <a:r>
            <a:rPr lang="ru-RU" dirty="0" smtClean="0"/>
            <a:t>мониторинг рисков</a:t>
          </a:r>
          <a:endParaRPr lang="ru-RU" dirty="0"/>
        </a:p>
      </dgm:t>
    </dgm:pt>
    <dgm:pt modelId="{461734A8-36AF-430A-8434-CCE7ED87EB3E}" type="parTrans" cxnId="{331B87BA-898F-4143-9058-575D6B7ED088}">
      <dgm:prSet/>
      <dgm:spPr/>
      <dgm:t>
        <a:bodyPr/>
        <a:lstStyle/>
        <a:p>
          <a:endParaRPr lang="ru-RU"/>
        </a:p>
      </dgm:t>
    </dgm:pt>
    <dgm:pt modelId="{A76AEA07-02B0-4ED1-9FF6-65B06EC12237}" type="sibTrans" cxnId="{331B87BA-898F-4143-9058-575D6B7ED088}">
      <dgm:prSet/>
      <dgm:spPr/>
      <dgm:t>
        <a:bodyPr/>
        <a:lstStyle/>
        <a:p>
          <a:endParaRPr lang="ru-RU"/>
        </a:p>
      </dgm:t>
    </dgm:pt>
    <dgm:pt modelId="{337BE01D-88F0-4906-8599-EAD16EA15573}">
      <dgm:prSet phldrT="[Текст]"/>
      <dgm:spPr/>
      <dgm:t>
        <a:bodyPr/>
        <a:lstStyle/>
        <a:p>
          <a:r>
            <a:rPr lang="ru-RU" dirty="0" err="1" smtClean="0"/>
            <a:t>элимини-рование</a:t>
          </a:r>
          <a:r>
            <a:rPr lang="ru-RU" dirty="0" smtClean="0"/>
            <a:t> рисков</a:t>
          </a:r>
          <a:endParaRPr lang="ru-RU" dirty="0"/>
        </a:p>
      </dgm:t>
    </dgm:pt>
    <dgm:pt modelId="{A6DBC48D-001F-44C1-AB74-0D572B9B73D4}" type="parTrans" cxnId="{BE5B8FCE-DE69-4412-9F4A-82AEC95F898E}">
      <dgm:prSet/>
      <dgm:spPr/>
      <dgm:t>
        <a:bodyPr/>
        <a:lstStyle/>
        <a:p>
          <a:endParaRPr lang="ru-RU"/>
        </a:p>
      </dgm:t>
    </dgm:pt>
    <dgm:pt modelId="{52086589-5FD6-4797-AFC3-E530BCF22BC1}" type="sibTrans" cxnId="{BE5B8FCE-DE69-4412-9F4A-82AEC95F898E}">
      <dgm:prSet/>
      <dgm:spPr/>
      <dgm:t>
        <a:bodyPr/>
        <a:lstStyle/>
        <a:p>
          <a:endParaRPr lang="ru-RU"/>
        </a:p>
      </dgm:t>
    </dgm:pt>
    <dgm:pt modelId="{4B901DA9-FA18-416C-AC4F-CF7240B1F680}" type="pres">
      <dgm:prSet presAssocID="{BF4E39B0-7A0B-4CEA-9565-F3B302A42B82}" presName="Name0" presStyleCnt="0">
        <dgm:presLayoutVars>
          <dgm:dir/>
          <dgm:resizeHandles val="exact"/>
        </dgm:presLayoutVars>
      </dgm:prSet>
      <dgm:spPr/>
    </dgm:pt>
    <dgm:pt modelId="{D6094897-27F6-4BBE-828A-081EF73F856A}" type="pres">
      <dgm:prSet presAssocID="{55E591C8-03BE-4F8C-BF7A-A6CCF4D833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9D16-78D1-4171-9996-5AF6C3B476CA}" type="pres">
      <dgm:prSet presAssocID="{BFE9D002-0659-4E78-8C1C-563FA5B5540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CDEA1CC-99ED-43BA-B41D-2EF83A68E8DB}" type="pres">
      <dgm:prSet presAssocID="{BFE9D002-0659-4E78-8C1C-563FA5B5540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98F598B-C000-434C-BE15-17D4D3F8BAEF}" type="pres">
      <dgm:prSet presAssocID="{8381602E-2108-474A-A943-936EBDFA8E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EE08-3854-4323-868B-CCB8017FF79B}" type="pres">
      <dgm:prSet presAssocID="{E2D9B439-5C9E-407E-8CA0-01D86625661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B557893-4325-4F0C-B170-222B2451E2FE}" type="pres">
      <dgm:prSet presAssocID="{E2D9B439-5C9E-407E-8CA0-01D86625661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9755491-7D83-4EDA-B3E4-4B680B9B4DFD}" type="pres">
      <dgm:prSet presAssocID="{22BE4357-361A-4119-838D-74BE880585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780E-33F0-4219-AA1E-E14FDE43C35E}" type="pres">
      <dgm:prSet presAssocID="{C8970A55-B4A6-4D41-8A72-10A09A3FE17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D561AE7-5405-492F-A1B0-B074431E2108}" type="pres">
      <dgm:prSet presAssocID="{C8970A55-B4A6-4D41-8A72-10A09A3FE17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B31395-5339-4A6F-9B36-C4483D8F04B7}" type="pres">
      <dgm:prSet presAssocID="{337BE01D-88F0-4906-8599-EAD16EA155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B5F91-9593-4DE2-BFC8-2DF7C7FE1555}" type="pres">
      <dgm:prSet presAssocID="{52086589-5FD6-4797-AFC3-E530BCF22BC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5A0010B-50B8-4DFB-9F46-9946C207797C}" type="pres">
      <dgm:prSet presAssocID="{52086589-5FD6-4797-AFC3-E530BCF22BC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B7BC21E-FEBE-4CE3-835A-2C33838C12C9}" type="pres">
      <dgm:prSet presAssocID="{CD32E9C1-7457-42F1-8280-35E6946345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19895-3804-4215-9C05-9C2C34302C9A}" type="presOf" srcId="{22BE4357-361A-4119-838D-74BE8805858E}" destId="{99755491-7D83-4EDA-B3E4-4B680B9B4DFD}" srcOrd="0" destOrd="0" presId="urn:microsoft.com/office/officeart/2005/8/layout/process1"/>
    <dgm:cxn modelId="{3CD0521A-72D9-4D1C-8909-54BDEA90E079}" type="presOf" srcId="{BFE9D002-0659-4E78-8C1C-563FA5B55405}" destId="{A36D9D16-78D1-4171-9996-5AF6C3B476CA}" srcOrd="0" destOrd="0" presId="urn:microsoft.com/office/officeart/2005/8/layout/process1"/>
    <dgm:cxn modelId="{3C806F27-351E-4EDE-A367-E88347EACDC1}" srcId="{BF4E39B0-7A0B-4CEA-9565-F3B302A42B82}" destId="{55E591C8-03BE-4F8C-BF7A-A6CCF4D83343}" srcOrd="0" destOrd="0" parTransId="{CAAB0524-163B-4FC4-A5B0-9A460B6DB093}" sibTransId="{BFE9D002-0659-4E78-8C1C-563FA5B55405}"/>
    <dgm:cxn modelId="{0D86BBD7-FFA4-4353-9CD0-E15853410A3F}" type="presOf" srcId="{BFE9D002-0659-4E78-8C1C-563FA5B55405}" destId="{4CDEA1CC-99ED-43BA-B41D-2EF83A68E8DB}" srcOrd="1" destOrd="0" presId="urn:microsoft.com/office/officeart/2005/8/layout/process1"/>
    <dgm:cxn modelId="{BE5B8FCE-DE69-4412-9F4A-82AEC95F898E}" srcId="{BF4E39B0-7A0B-4CEA-9565-F3B302A42B82}" destId="{337BE01D-88F0-4906-8599-EAD16EA15573}" srcOrd="3" destOrd="0" parTransId="{A6DBC48D-001F-44C1-AB74-0D572B9B73D4}" sibTransId="{52086589-5FD6-4797-AFC3-E530BCF22BC1}"/>
    <dgm:cxn modelId="{72316EDB-91A9-402C-AEB8-E24E3DD0DF43}" type="presOf" srcId="{BF4E39B0-7A0B-4CEA-9565-F3B302A42B82}" destId="{4B901DA9-FA18-416C-AC4F-CF7240B1F680}" srcOrd="0" destOrd="0" presId="urn:microsoft.com/office/officeart/2005/8/layout/process1"/>
    <dgm:cxn modelId="{331B87BA-898F-4143-9058-575D6B7ED088}" srcId="{BF4E39B0-7A0B-4CEA-9565-F3B302A42B82}" destId="{CD32E9C1-7457-42F1-8280-35E6946345C7}" srcOrd="4" destOrd="0" parTransId="{461734A8-36AF-430A-8434-CCE7ED87EB3E}" sibTransId="{A76AEA07-02B0-4ED1-9FF6-65B06EC12237}"/>
    <dgm:cxn modelId="{961966C4-8267-4ACD-8E88-55252DB61BAD}" srcId="{BF4E39B0-7A0B-4CEA-9565-F3B302A42B82}" destId="{22BE4357-361A-4119-838D-74BE8805858E}" srcOrd="2" destOrd="0" parTransId="{9383811F-08CF-4B64-92B6-26B02375D967}" sibTransId="{C8970A55-B4A6-4D41-8A72-10A09A3FE179}"/>
    <dgm:cxn modelId="{48E005E6-06A8-4847-9F18-39A6908E1E35}" type="presOf" srcId="{C8970A55-B4A6-4D41-8A72-10A09A3FE179}" destId="{C1BA780E-33F0-4219-AA1E-E14FDE43C35E}" srcOrd="0" destOrd="0" presId="urn:microsoft.com/office/officeart/2005/8/layout/process1"/>
    <dgm:cxn modelId="{19724E7F-B33D-434C-BDAB-29032855BDA5}" type="presOf" srcId="{E2D9B439-5C9E-407E-8CA0-01D86625661B}" destId="{4F9DEE08-3854-4323-868B-CCB8017FF79B}" srcOrd="0" destOrd="0" presId="urn:microsoft.com/office/officeart/2005/8/layout/process1"/>
    <dgm:cxn modelId="{F729E0E4-37F1-414E-9BAC-CE52B82A89A7}" type="presOf" srcId="{CD32E9C1-7457-42F1-8280-35E6946345C7}" destId="{FB7BC21E-FEBE-4CE3-835A-2C33838C12C9}" srcOrd="0" destOrd="0" presId="urn:microsoft.com/office/officeart/2005/8/layout/process1"/>
    <dgm:cxn modelId="{D85AE4C7-A28C-400B-B97C-043D6E6AF2C4}" srcId="{BF4E39B0-7A0B-4CEA-9565-F3B302A42B82}" destId="{8381602E-2108-474A-A943-936EBDFA8EA5}" srcOrd="1" destOrd="0" parTransId="{0661D89E-B87F-4B46-B7BD-B53BD38B4545}" sibTransId="{E2D9B439-5C9E-407E-8CA0-01D86625661B}"/>
    <dgm:cxn modelId="{E3178654-291C-459E-A112-EB149CBD5BA0}" type="presOf" srcId="{52086589-5FD6-4797-AFC3-E530BCF22BC1}" destId="{683B5F91-9593-4DE2-BFC8-2DF7C7FE1555}" srcOrd="0" destOrd="0" presId="urn:microsoft.com/office/officeart/2005/8/layout/process1"/>
    <dgm:cxn modelId="{4149DF03-CCF3-4885-AE4F-07C678EA2E29}" type="presOf" srcId="{8381602E-2108-474A-A943-936EBDFA8EA5}" destId="{F98F598B-C000-434C-BE15-17D4D3F8BAEF}" srcOrd="0" destOrd="0" presId="urn:microsoft.com/office/officeart/2005/8/layout/process1"/>
    <dgm:cxn modelId="{567F1D86-10E9-4740-AC1A-E5441AC7AE9D}" type="presOf" srcId="{52086589-5FD6-4797-AFC3-E530BCF22BC1}" destId="{B5A0010B-50B8-4DFB-9F46-9946C207797C}" srcOrd="1" destOrd="0" presId="urn:microsoft.com/office/officeart/2005/8/layout/process1"/>
    <dgm:cxn modelId="{7FE38F6B-043C-4E8D-985C-37907FAA1ACA}" type="presOf" srcId="{E2D9B439-5C9E-407E-8CA0-01D86625661B}" destId="{8B557893-4325-4F0C-B170-222B2451E2FE}" srcOrd="1" destOrd="0" presId="urn:microsoft.com/office/officeart/2005/8/layout/process1"/>
    <dgm:cxn modelId="{F2453D7F-3BE0-472B-903F-5D1F380B6E2A}" type="presOf" srcId="{337BE01D-88F0-4906-8599-EAD16EA15573}" destId="{36B31395-5339-4A6F-9B36-C4483D8F04B7}" srcOrd="0" destOrd="0" presId="urn:microsoft.com/office/officeart/2005/8/layout/process1"/>
    <dgm:cxn modelId="{D38E8241-D3AA-46CF-8235-9CC3E8B44BB4}" type="presOf" srcId="{55E591C8-03BE-4F8C-BF7A-A6CCF4D83343}" destId="{D6094897-27F6-4BBE-828A-081EF73F856A}" srcOrd="0" destOrd="0" presId="urn:microsoft.com/office/officeart/2005/8/layout/process1"/>
    <dgm:cxn modelId="{E1EDCACE-D79F-47EE-AC2F-F12655CB3980}" type="presOf" srcId="{C8970A55-B4A6-4D41-8A72-10A09A3FE179}" destId="{5D561AE7-5405-492F-A1B0-B074431E2108}" srcOrd="1" destOrd="0" presId="urn:microsoft.com/office/officeart/2005/8/layout/process1"/>
    <dgm:cxn modelId="{F59788D9-6CF7-4A16-9F21-318A4FD9E3F1}" type="presParOf" srcId="{4B901DA9-FA18-416C-AC4F-CF7240B1F680}" destId="{D6094897-27F6-4BBE-828A-081EF73F856A}" srcOrd="0" destOrd="0" presId="urn:microsoft.com/office/officeart/2005/8/layout/process1"/>
    <dgm:cxn modelId="{8EF31162-5FFD-4395-8230-BC16494E61E3}" type="presParOf" srcId="{4B901DA9-FA18-416C-AC4F-CF7240B1F680}" destId="{A36D9D16-78D1-4171-9996-5AF6C3B476CA}" srcOrd="1" destOrd="0" presId="urn:microsoft.com/office/officeart/2005/8/layout/process1"/>
    <dgm:cxn modelId="{15E70418-6837-450A-803D-3976097710BF}" type="presParOf" srcId="{A36D9D16-78D1-4171-9996-5AF6C3B476CA}" destId="{4CDEA1CC-99ED-43BA-B41D-2EF83A68E8DB}" srcOrd="0" destOrd="0" presId="urn:microsoft.com/office/officeart/2005/8/layout/process1"/>
    <dgm:cxn modelId="{B773FCAA-1D0F-45DC-94AA-F70FB2ED1862}" type="presParOf" srcId="{4B901DA9-FA18-416C-AC4F-CF7240B1F680}" destId="{F98F598B-C000-434C-BE15-17D4D3F8BAEF}" srcOrd="2" destOrd="0" presId="urn:microsoft.com/office/officeart/2005/8/layout/process1"/>
    <dgm:cxn modelId="{E18EB0CF-0B0D-4C56-B5CC-AAF2A90E5DD6}" type="presParOf" srcId="{4B901DA9-FA18-416C-AC4F-CF7240B1F680}" destId="{4F9DEE08-3854-4323-868B-CCB8017FF79B}" srcOrd="3" destOrd="0" presId="urn:microsoft.com/office/officeart/2005/8/layout/process1"/>
    <dgm:cxn modelId="{5DCF80E0-FC85-4174-A5E9-F082FE01FE39}" type="presParOf" srcId="{4F9DEE08-3854-4323-868B-CCB8017FF79B}" destId="{8B557893-4325-4F0C-B170-222B2451E2FE}" srcOrd="0" destOrd="0" presId="urn:microsoft.com/office/officeart/2005/8/layout/process1"/>
    <dgm:cxn modelId="{31BE3AD3-3BCC-4109-A823-770E120650D6}" type="presParOf" srcId="{4B901DA9-FA18-416C-AC4F-CF7240B1F680}" destId="{99755491-7D83-4EDA-B3E4-4B680B9B4DFD}" srcOrd="4" destOrd="0" presId="urn:microsoft.com/office/officeart/2005/8/layout/process1"/>
    <dgm:cxn modelId="{6CF472A2-F6A2-4E51-A8E4-97002CD3E37A}" type="presParOf" srcId="{4B901DA9-FA18-416C-AC4F-CF7240B1F680}" destId="{C1BA780E-33F0-4219-AA1E-E14FDE43C35E}" srcOrd="5" destOrd="0" presId="urn:microsoft.com/office/officeart/2005/8/layout/process1"/>
    <dgm:cxn modelId="{1DF790F0-5D42-4607-8F42-99AA89F1C085}" type="presParOf" srcId="{C1BA780E-33F0-4219-AA1E-E14FDE43C35E}" destId="{5D561AE7-5405-492F-A1B0-B074431E2108}" srcOrd="0" destOrd="0" presId="urn:microsoft.com/office/officeart/2005/8/layout/process1"/>
    <dgm:cxn modelId="{A6430A2D-B20E-44E3-BEF8-B024112BE65B}" type="presParOf" srcId="{4B901DA9-FA18-416C-AC4F-CF7240B1F680}" destId="{36B31395-5339-4A6F-9B36-C4483D8F04B7}" srcOrd="6" destOrd="0" presId="urn:microsoft.com/office/officeart/2005/8/layout/process1"/>
    <dgm:cxn modelId="{353F2420-A2E1-4C4B-B597-189D88BCA940}" type="presParOf" srcId="{4B901DA9-FA18-416C-AC4F-CF7240B1F680}" destId="{683B5F91-9593-4DE2-BFC8-2DF7C7FE1555}" srcOrd="7" destOrd="0" presId="urn:microsoft.com/office/officeart/2005/8/layout/process1"/>
    <dgm:cxn modelId="{DE2B9DAD-1179-4C94-8A93-F0F6E459E215}" type="presParOf" srcId="{683B5F91-9593-4DE2-BFC8-2DF7C7FE1555}" destId="{B5A0010B-50B8-4DFB-9F46-9946C207797C}" srcOrd="0" destOrd="0" presId="urn:microsoft.com/office/officeart/2005/8/layout/process1"/>
    <dgm:cxn modelId="{06EF06AE-0F01-4DDF-A535-0FCBD57A729E}" type="presParOf" srcId="{4B901DA9-FA18-416C-AC4F-CF7240B1F680}" destId="{FB7BC21E-FEBE-4CE3-835A-2C33838C12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0AA84-5F60-4940-B367-0EDEDF199EC2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3F1436-7867-438E-AE5B-DF1FFF834320}">
      <dgm:prSet phldrT="[Текст]"/>
      <dgm:spPr/>
      <dgm:t>
        <a:bodyPr/>
        <a:lstStyle/>
        <a:p>
          <a:r>
            <a:rPr lang="ru-RU" dirty="0" smtClean="0"/>
            <a:t>методология</a:t>
          </a:r>
          <a:endParaRPr lang="ru-RU" dirty="0"/>
        </a:p>
      </dgm:t>
    </dgm:pt>
    <dgm:pt modelId="{B62217D8-9735-46D5-869A-D4D930676F69}" type="parTrans" cxnId="{FC3A6C0E-7190-4CBC-B08E-25508B9FA4A0}">
      <dgm:prSet/>
      <dgm:spPr/>
      <dgm:t>
        <a:bodyPr/>
        <a:lstStyle/>
        <a:p>
          <a:endParaRPr lang="ru-RU"/>
        </a:p>
      </dgm:t>
    </dgm:pt>
    <dgm:pt modelId="{971E8264-96B1-4592-AB7D-A45D232F27B5}" type="sibTrans" cxnId="{FC3A6C0E-7190-4CBC-B08E-25508B9FA4A0}">
      <dgm:prSet/>
      <dgm:spPr/>
      <dgm:t>
        <a:bodyPr/>
        <a:lstStyle/>
        <a:p>
          <a:endParaRPr lang="ru-RU"/>
        </a:p>
      </dgm:t>
    </dgm:pt>
    <dgm:pt modelId="{CCDE7E25-AC3E-433A-84E2-7398625DE7B8}">
      <dgm:prSet phldrT="[Текст]"/>
      <dgm:spPr/>
      <dgm:t>
        <a:bodyPr/>
        <a:lstStyle/>
        <a:p>
          <a:r>
            <a:rPr lang="ru-RU" dirty="0" smtClean="0"/>
            <a:t>распределение полномочий и ответственности </a:t>
          </a:r>
          <a:endParaRPr lang="ru-RU" dirty="0"/>
        </a:p>
      </dgm:t>
    </dgm:pt>
    <dgm:pt modelId="{DB93652D-596D-4D96-B8AC-5EFD5673B12E}" type="parTrans" cxnId="{C42C6392-AA1F-4AB8-8D67-01667E1C1391}">
      <dgm:prSet/>
      <dgm:spPr/>
      <dgm:t>
        <a:bodyPr/>
        <a:lstStyle/>
        <a:p>
          <a:endParaRPr lang="ru-RU"/>
        </a:p>
      </dgm:t>
    </dgm:pt>
    <dgm:pt modelId="{EAC9B84D-3511-4DE4-AD67-B26B0A809F3B}" type="sibTrans" cxnId="{C42C6392-AA1F-4AB8-8D67-01667E1C1391}">
      <dgm:prSet/>
      <dgm:spPr/>
      <dgm:t>
        <a:bodyPr/>
        <a:lstStyle/>
        <a:p>
          <a:endParaRPr lang="ru-RU"/>
        </a:p>
      </dgm:t>
    </dgm:pt>
    <dgm:pt modelId="{30E043BC-F70A-47F3-AEC7-5D197CFAAB76}">
      <dgm:prSet phldrT="[Текст]"/>
      <dgm:spPr/>
      <dgm:t>
        <a:bodyPr/>
        <a:lstStyle/>
        <a:p>
          <a:r>
            <a:rPr lang="ru-RU" dirty="0" smtClean="0"/>
            <a:t>методы расчетов</a:t>
          </a:r>
          <a:endParaRPr lang="ru-RU" dirty="0"/>
        </a:p>
      </dgm:t>
    </dgm:pt>
    <dgm:pt modelId="{ADBA2239-5725-42AC-851A-6753CEB3E404}" type="parTrans" cxnId="{4D102DE7-7636-41FA-A70F-B0D97FA2D039}">
      <dgm:prSet/>
      <dgm:spPr/>
      <dgm:t>
        <a:bodyPr/>
        <a:lstStyle/>
        <a:p>
          <a:endParaRPr lang="ru-RU"/>
        </a:p>
      </dgm:t>
    </dgm:pt>
    <dgm:pt modelId="{408BFC1C-ADD4-4126-B68D-D4853E5D65F7}" type="sibTrans" cxnId="{4D102DE7-7636-41FA-A70F-B0D97FA2D039}">
      <dgm:prSet/>
      <dgm:spPr/>
      <dgm:t>
        <a:bodyPr/>
        <a:lstStyle/>
        <a:p>
          <a:endParaRPr lang="ru-RU"/>
        </a:p>
      </dgm:t>
    </dgm:pt>
    <dgm:pt modelId="{6C0288BE-BEB9-46B3-A8D9-CB57CCDE13A0}">
      <dgm:prSet phldrT="[Текст]"/>
      <dgm:spPr/>
      <dgm:t>
        <a:bodyPr/>
        <a:lstStyle/>
        <a:p>
          <a:r>
            <a:rPr lang="ru-RU" dirty="0" smtClean="0"/>
            <a:t>график проведения мероприятий </a:t>
          </a:r>
          <a:endParaRPr lang="ru-RU" dirty="0"/>
        </a:p>
      </dgm:t>
    </dgm:pt>
    <dgm:pt modelId="{2B0FEBF6-71EF-45D7-9ECE-7788F97D41D0}" type="parTrans" cxnId="{651915A9-21DA-4B18-987B-B53D052908FC}">
      <dgm:prSet/>
      <dgm:spPr/>
      <dgm:t>
        <a:bodyPr/>
        <a:lstStyle/>
        <a:p>
          <a:endParaRPr lang="ru-RU"/>
        </a:p>
      </dgm:t>
    </dgm:pt>
    <dgm:pt modelId="{8E65CC99-DF59-42A8-8065-359C0FABFC08}" type="sibTrans" cxnId="{651915A9-21DA-4B18-987B-B53D052908FC}">
      <dgm:prSet/>
      <dgm:spPr/>
      <dgm:t>
        <a:bodyPr/>
        <a:lstStyle/>
        <a:p>
          <a:endParaRPr lang="ru-RU"/>
        </a:p>
      </dgm:t>
    </dgm:pt>
    <dgm:pt modelId="{17246210-BE33-4C9C-AE22-844FB940911D}">
      <dgm:prSet phldrT="[Текст]"/>
      <dgm:spPr/>
      <dgm:t>
        <a:bodyPr/>
        <a:lstStyle/>
        <a:p>
          <a:r>
            <a:rPr lang="ru-RU" dirty="0" smtClean="0"/>
            <a:t>формы отчетов</a:t>
          </a:r>
          <a:endParaRPr lang="ru-RU" dirty="0"/>
        </a:p>
      </dgm:t>
    </dgm:pt>
    <dgm:pt modelId="{F563F147-9001-4C83-A52D-49C743C0EFD6}" type="parTrans" cxnId="{E8E5BEAD-12DC-4EBC-B4D5-576102A2C7FD}">
      <dgm:prSet/>
      <dgm:spPr/>
      <dgm:t>
        <a:bodyPr/>
        <a:lstStyle/>
        <a:p>
          <a:endParaRPr lang="ru-RU"/>
        </a:p>
      </dgm:t>
    </dgm:pt>
    <dgm:pt modelId="{D529028C-5FAA-4F13-A6EC-334B09087597}" type="sibTrans" cxnId="{E8E5BEAD-12DC-4EBC-B4D5-576102A2C7FD}">
      <dgm:prSet/>
      <dgm:spPr/>
      <dgm:t>
        <a:bodyPr/>
        <a:lstStyle/>
        <a:p>
          <a:endParaRPr lang="ru-RU"/>
        </a:p>
      </dgm:t>
    </dgm:pt>
    <dgm:pt modelId="{AE130744-F035-406F-8F0F-E4F03CA6A664}">
      <dgm:prSet phldrT="[Текст]"/>
      <dgm:spPr/>
      <dgm:t>
        <a:bodyPr/>
        <a:lstStyle/>
        <a:p>
          <a:r>
            <a:rPr lang="ru-RU" dirty="0" smtClean="0"/>
            <a:t>границы допустимости риска</a:t>
          </a:r>
          <a:endParaRPr lang="ru-RU" dirty="0"/>
        </a:p>
      </dgm:t>
    </dgm:pt>
    <dgm:pt modelId="{081E8C8B-DCDF-4194-ABEB-3D24C4346639}" type="parTrans" cxnId="{C6F1AFA4-9359-49D7-A671-46B83C7AF3CE}">
      <dgm:prSet/>
      <dgm:spPr/>
      <dgm:t>
        <a:bodyPr/>
        <a:lstStyle/>
        <a:p>
          <a:endParaRPr lang="ru-RU"/>
        </a:p>
      </dgm:t>
    </dgm:pt>
    <dgm:pt modelId="{DCBE3D25-2272-49EA-A4CB-9514BEC89A23}" type="sibTrans" cxnId="{C6F1AFA4-9359-49D7-A671-46B83C7AF3CE}">
      <dgm:prSet/>
      <dgm:spPr/>
      <dgm:t>
        <a:bodyPr/>
        <a:lstStyle/>
        <a:p>
          <a:endParaRPr lang="ru-RU"/>
        </a:p>
      </dgm:t>
    </dgm:pt>
    <dgm:pt modelId="{D5564584-231B-4E39-8E2C-45483A5958AB}" type="pres">
      <dgm:prSet presAssocID="{D510AA84-5F60-4940-B367-0EDEDF199E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24378-F7E4-4755-B226-BA84EF5B3A81}" type="pres">
      <dgm:prSet presAssocID="{403F1436-7867-438E-AE5B-DF1FFF8343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78CC2-9AFB-45F0-B942-1174B8F6CE08}" type="pres">
      <dgm:prSet presAssocID="{971E8264-96B1-4592-AB7D-A45D232F27B5}" presName="sibTrans" presStyleCnt="0"/>
      <dgm:spPr/>
    </dgm:pt>
    <dgm:pt modelId="{74D2D9DA-8DAA-4B74-91E1-9C51F556695E}" type="pres">
      <dgm:prSet presAssocID="{CCDE7E25-AC3E-433A-84E2-7398625DE7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27D68-2F08-442E-85B1-C1F324156C53}" type="pres">
      <dgm:prSet presAssocID="{EAC9B84D-3511-4DE4-AD67-B26B0A809F3B}" presName="sibTrans" presStyleCnt="0"/>
      <dgm:spPr/>
    </dgm:pt>
    <dgm:pt modelId="{7B064BF4-2ED5-4C6D-9B56-8DD5D3853573}" type="pres">
      <dgm:prSet presAssocID="{30E043BC-F70A-47F3-AEC7-5D197CFAAB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A8DC-4459-4D01-859D-1F16AAA97E53}" type="pres">
      <dgm:prSet presAssocID="{408BFC1C-ADD4-4126-B68D-D4853E5D65F7}" presName="sibTrans" presStyleCnt="0"/>
      <dgm:spPr/>
    </dgm:pt>
    <dgm:pt modelId="{D8F6A479-98FD-43E4-9BA6-2E6D5C8D51AA}" type="pres">
      <dgm:prSet presAssocID="{6C0288BE-BEB9-46B3-A8D9-CB57CCDE13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6200-47A6-4D2A-A9E5-D57C5D27AE18}" type="pres">
      <dgm:prSet presAssocID="{8E65CC99-DF59-42A8-8065-359C0FABFC08}" presName="sibTrans" presStyleCnt="0"/>
      <dgm:spPr/>
    </dgm:pt>
    <dgm:pt modelId="{76D3CB3D-F703-4DE3-BA90-3A36A1E012B7}" type="pres">
      <dgm:prSet presAssocID="{17246210-BE33-4C9C-AE22-844FB940911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03014-3F25-432D-AE2C-3060B0C579B3}" type="pres">
      <dgm:prSet presAssocID="{D529028C-5FAA-4F13-A6EC-334B09087597}" presName="sibTrans" presStyleCnt="0"/>
      <dgm:spPr/>
    </dgm:pt>
    <dgm:pt modelId="{E44007E7-E11E-4256-8DA8-ED12078AF6E9}" type="pres">
      <dgm:prSet presAssocID="{AE130744-F035-406F-8F0F-E4F03CA6A6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94558-7AB2-40BF-9D63-3659EC3AC35A}" type="presOf" srcId="{6C0288BE-BEB9-46B3-A8D9-CB57CCDE13A0}" destId="{D8F6A479-98FD-43E4-9BA6-2E6D5C8D51AA}" srcOrd="0" destOrd="0" presId="urn:microsoft.com/office/officeart/2005/8/layout/default"/>
    <dgm:cxn modelId="{691E5BB5-4951-4D81-91C1-392DBC6C91AC}" type="presOf" srcId="{CCDE7E25-AC3E-433A-84E2-7398625DE7B8}" destId="{74D2D9DA-8DAA-4B74-91E1-9C51F556695E}" srcOrd="0" destOrd="0" presId="urn:microsoft.com/office/officeart/2005/8/layout/default"/>
    <dgm:cxn modelId="{C6F1AFA4-9359-49D7-A671-46B83C7AF3CE}" srcId="{D510AA84-5F60-4940-B367-0EDEDF199EC2}" destId="{AE130744-F035-406F-8F0F-E4F03CA6A664}" srcOrd="5" destOrd="0" parTransId="{081E8C8B-DCDF-4194-ABEB-3D24C4346639}" sibTransId="{DCBE3D25-2272-49EA-A4CB-9514BEC89A23}"/>
    <dgm:cxn modelId="{D8E2C822-E971-4817-A7C1-A99D65F7D170}" type="presOf" srcId="{30E043BC-F70A-47F3-AEC7-5D197CFAAB76}" destId="{7B064BF4-2ED5-4C6D-9B56-8DD5D3853573}" srcOrd="0" destOrd="0" presId="urn:microsoft.com/office/officeart/2005/8/layout/default"/>
    <dgm:cxn modelId="{E8E5BEAD-12DC-4EBC-B4D5-576102A2C7FD}" srcId="{D510AA84-5F60-4940-B367-0EDEDF199EC2}" destId="{17246210-BE33-4C9C-AE22-844FB940911D}" srcOrd="4" destOrd="0" parTransId="{F563F147-9001-4C83-A52D-49C743C0EFD6}" sibTransId="{D529028C-5FAA-4F13-A6EC-334B09087597}"/>
    <dgm:cxn modelId="{C42C6392-AA1F-4AB8-8D67-01667E1C1391}" srcId="{D510AA84-5F60-4940-B367-0EDEDF199EC2}" destId="{CCDE7E25-AC3E-433A-84E2-7398625DE7B8}" srcOrd="1" destOrd="0" parTransId="{DB93652D-596D-4D96-B8AC-5EFD5673B12E}" sibTransId="{EAC9B84D-3511-4DE4-AD67-B26B0A809F3B}"/>
    <dgm:cxn modelId="{4D102DE7-7636-41FA-A70F-B0D97FA2D039}" srcId="{D510AA84-5F60-4940-B367-0EDEDF199EC2}" destId="{30E043BC-F70A-47F3-AEC7-5D197CFAAB76}" srcOrd="2" destOrd="0" parTransId="{ADBA2239-5725-42AC-851A-6753CEB3E404}" sibTransId="{408BFC1C-ADD4-4126-B68D-D4853E5D65F7}"/>
    <dgm:cxn modelId="{651915A9-21DA-4B18-987B-B53D052908FC}" srcId="{D510AA84-5F60-4940-B367-0EDEDF199EC2}" destId="{6C0288BE-BEB9-46B3-A8D9-CB57CCDE13A0}" srcOrd="3" destOrd="0" parTransId="{2B0FEBF6-71EF-45D7-9ECE-7788F97D41D0}" sibTransId="{8E65CC99-DF59-42A8-8065-359C0FABFC08}"/>
    <dgm:cxn modelId="{B1E0131B-0C48-4DA2-8E90-B8CCCA23EF14}" type="presOf" srcId="{403F1436-7867-438E-AE5B-DF1FFF834320}" destId="{A8824378-F7E4-4755-B226-BA84EF5B3A81}" srcOrd="0" destOrd="0" presId="urn:microsoft.com/office/officeart/2005/8/layout/default"/>
    <dgm:cxn modelId="{5FFD8A90-5E6B-45CC-BD50-6C82731AC0CE}" type="presOf" srcId="{AE130744-F035-406F-8F0F-E4F03CA6A664}" destId="{E44007E7-E11E-4256-8DA8-ED12078AF6E9}" srcOrd="0" destOrd="0" presId="urn:microsoft.com/office/officeart/2005/8/layout/default"/>
    <dgm:cxn modelId="{FC3A6C0E-7190-4CBC-B08E-25508B9FA4A0}" srcId="{D510AA84-5F60-4940-B367-0EDEDF199EC2}" destId="{403F1436-7867-438E-AE5B-DF1FFF834320}" srcOrd="0" destOrd="0" parTransId="{B62217D8-9735-46D5-869A-D4D930676F69}" sibTransId="{971E8264-96B1-4592-AB7D-A45D232F27B5}"/>
    <dgm:cxn modelId="{345BF1E2-B449-4873-8B55-77606E49BA5D}" type="presOf" srcId="{17246210-BE33-4C9C-AE22-844FB940911D}" destId="{76D3CB3D-F703-4DE3-BA90-3A36A1E012B7}" srcOrd="0" destOrd="0" presId="urn:microsoft.com/office/officeart/2005/8/layout/default"/>
    <dgm:cxn modelId="{59722E82-30F7-48BD-BF05-04EC035ECE7D}" type="presOf" srcId="{D510AA84-5F60-4940-B367-0EDEDF199EC2}" destId="{D5564584-231B-4E39-8E2C-45483A5958AB}" srcOrd="0" destOrd="0" presId="urn:microsoft.com/office/officeart/2005/8/layout/default"/>
    <dgm:cxn modelId="{BF4320D6-DFD6-4BA3-B764-B09FCB909BBB}" type="presParOf" srcId="{D5564584-231B-4E39-8E2C-45483A5958AB}" destId="{A8824378-F7E4-4755-B226-BA84EF5B3A81}" srcOrd="0" destOrd="0" presId="urn:microsoft.com/office/officeart/2005/8/layout/default"/>
    <dgm:cxn modelId="{3B716776-1DE4-43CA-9DE7-1B3D32909F63}" type="presParOf" srcId="{D5564584-231B-4E39-8E2C-45483A5958AB}" destId="{1BC78CC2-9AFB-45F0-B942-1174B8F6CE08}" srcOrd="1" destOrd="0" presId="urn:microsoft.com/office/officeart/2005/8/layout/default"/>
    <dgm:cxn modelId="{CFF07028-F70C-4416-9A46-036C56AE5357}" type="presParOf" srcId="{D5564584-231B-4E39-8E2C-45483A5958AB}" destId="{74D2D9DA-8DAA-4B74-91E1-9C51F556695E}" srcOrd="2" destOrd="0" presId="urn:microsoft.com/office/officeart/2005/8/layout/default"/>
    <dgm:cxn modelId="{3645286C-77A9-4EB5-9DEA-8EF60EC40775}" type="presParOf" srcId="{D5564584-231B-4E39-8E2C-45483A5958AB}" destId="{0C427D68-2F08-442E-85B1-C1F324156C53}" srcOrd="3" destOrd="0" presId="urn:microsoft.com/office/officeart/2005/8/layout/default"/>
    <dgm:cxn modelId="{60E384B8-1863-4B48-B597-F2735A230CE7}" type="presParOf" srcId="{D5564584-231B-4E39-8E2C-45483A5958AB}" destId="{7B064BF4-2ED5-4C6D-9B56-8DD5D3853573}" srcOrd="4" destOrd="0" presId="urn:microsoft.com/office/officeart/2005/8/layout/default"/>
    <dgm:cxn modelId="{CA7F719D-14B4-4526-AFB9-4C977F07BB38}" type="presParOf" srcId="{D5564584-231B-4E39-8E2C-45483A5958AB}" destId="{CF08A8DC-4459-4D01-859D-1F16AAA97E53}" srcOrd="5" destOrd="0" presId="urn:microsoft.com/office/officeart/2005/8/layout/default"/>
    <dgm:cxn modelId="{C3419EBD-3A07-4C6F-ACBE-93F831039108}" type="presParOf" srcId="{D5564584-231B-4E39-8E2C-45483A5958AB}" destId="{D8F6A479-98FD-43E4-9BA6-2E6D5C8D51AA}" srcOrd="6" destOrd="0" presId="urn:microsoft.com/office/officeart/2005/8/layout/default"/>
    <dgm:cxn modelId="{C1E39718-9770-4D6F-8583-979D26AE7BCE}" type="presParOf" srcId="{D5564584-231B-4E39-8E2C-45483A5958AB}" destId="{B2BC6200-47A6-4D2A-A9E5-D57C5D27AE18}" srcOrd="7" destOrd="0" presId="urn:microsoft.com/office/officeart/2005/8/layout/default"/>
    <dgm:cxn modelId="{1755C1A3-2B30-453D-AC2F-F6BD0103E288}" type="presParOf" srcId="{D5564584-231B-4E39-8E2C-45483A5958AB}" destId="{76D3CB3D-F703-4DE3-BA90-3A36A1E012B7}" srcOrd="8" destOrd="0" presId="urn:microsoft.com/office/officeart/2005/8/layout/default"/>
    <dgm:cxn modelId="{8C3EA43F-5689-4C35-8775-BBC7A0D3A113}" type="presParOf" srcId="{D5564584-231B-4E39-8E2C-45483A5958AB}" destId="{9FC03014-3F25-432D-AE2C-3060B0C579B3}" srcOrd="9" destOrd="0" presId="urn:microsoft.com/office/officeart/2005/8/layout/default"/>
    <dgm:cxn modelId="{01ED5EA6-E1B8-4B33-A28C-19F017E64B7B}" type="presParOf" srcId="{D5564584-231B-4E39-8E2C-45483A5958AB}" destId="{E44007E7-E11E-4256-8DA8-ED12078AF6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973DBD4-90CD-4290-8BFE-98DD059D9533}">
      <dgm:prSet phldrT="[Text]"/>
      <dgm:spPr/>
      <dgm:t>
        <a:bodyPr rtlCol="0"/>
        <a:lstStyle/>
        <a:p>
          <a:pPr rtl="0"/>
          <a:r>
            <a:rPr lang="ru-RU" b="1" i="1" noProof="0" dirty="0" smtClean="0"/>
            <a:t>Параметрическая оценка </a:t>
          </a:r>
          <a:endParaRPr lang="ru-RU" b="1" i="1" noProof="0" dirty="0"/>
        </a:p>
      </dgm:t>
      <dgm:extLst>
        <a:ext uri="{E40237B7-FDA0-4F09-8148-C483321AD2D9}">
          <dgm14:cNvPr xmlns:dgm14="http://schemas.microsoft.com/office/drawing/2010/diagram" id="0" name="" title="Step 1 heading "/>
        </a:ext>
      </dgm:extLst>
    </dgm:pt>
    <dgm:pt modelId="{103DDE2D-4BA9-46E4-B7D5-20AC68D5AF79}" type="par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C2971989-7AAA-42A2-A4EF-884E090F6962}" type="sib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DC116BB7-7E08-4371-8427-129FC519EAC3}">
      <dgm:prSet phldrT="[Text]"/>
      <dgm:spPr/>
      <dgm:t>
        <a:bodyPr rtlCol="0"/>
        <a:lstStyle/>
        <a:p>
          <a:pPr rtl="0"/>
          <a:r>
            <a:rPr lang="ru-RU" b="1" i="1" noProof="0" dirty="0" smtClean="0"/>
            <a:t>Аналоговая оценка («сверху вниз»)</a:t>
          </a:r>
          <a:endParaRPr lang="ru-RU" b="1" i="1" noProof="0" dirty="0"/>
        </a:p>
      </dgm:t>
      <dgm:extLst>
        <a:ext uri="{E40237B7-FDA0-4F09-8148-C483321AD2D9}">
          <dgm14:cNvPr xmlns:dgm14="http://schemas.microsoft.com/office/drawing/2010/diagram" id="0" name="" title="Step 2 heading"/>
        </a:ext>
      </dgm:extLst>
    </dgm:pt>
    <dgm:pt modelId="{D9D289B4-455D-4A02-8505-A4AF490B105A}" type="par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0DFF8ADE-93F1-470A-9A46-AAD178A95DAC}" type="sib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7947CEE9-5A28-46C4-A03A-3C8C5E37DF87}">
      <dgm:prSet phldrT="[Text]"/>
      <dgm:spPr/>
      <dgm:t>
        <a:bodyPr rtlCol="0"/>
        <a:lstStyle/>
        <a:p>
          <a:pPr algn="l" rtl="0"/>
          <a:r>
            <a:rPr lang="ru-RU" noProof="0" dirty="0" smtClean="0"/>
            <a:t>предполагает декомпози­цию операций на элементы и использование исторических данных для их оценки (переменные расходы и постоянные расходы) 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F51C53E-E658-496D-9C60-FC71F03FB86F}" type="parTrans" cxnId="{9C1AFC09-ACFD-4642-A98C-0A3856C5CEAD}">
      <dgm:prSet/>
      <dgm:spPr/>
      <dgm:t>
        <a:bodyPr rtlCol="0"/>
        <a:lstStyle/>
        <a:p>
          <a:pPr rtl="0"/>
          <a:endParaRPr lang="en-US"/>
        </a:p>
      </dgm:t>
    </dgm:pt>
    <dgm:pt modelId="{456F42C0-B429-4FE8-B163-6E1DA1EE39B8}" type="sibTrans" cxnId="{9C1AFC09-ACFD-4642-A98C-0A3856C5CEAD}">
      <dgm:prSet/>
      <dgm:spPr/>
      <dgm:t>
        <a:bodyPr rtlCol="0"/>
        <a:lstStyle/>
        <a:p>
          <a:pPr rtl="0"/>
          <a:endParaRPr lang="en-US"/>
        </a:p>
      </dgm:t>
    </dgm:pt>
    <dgm:pt modelId="{CDA36253-46B1-4579-98B8-8C5F85390E57}">
      <dgm:prSet phldrT="[Text]"/>
      <dgm:spPr/>
      <dgm:t>
        <a:bodyPr rtlCol="0"/>
        <a:lstStyle/>
        <a:p>
          <a:pPr algn="l" rtl="0"/>
          <a:r>
            <a:rPr lang="ru-RU" noProof="0" dirty="0" smtClean="0"/>
            <a:t>использование фактической стоимости операций или ресурсов, задейство­ванных в предыдущем аналогичном проекте; </a:t>
          </a:r>
        </a:p>
        <a:p>
          <a:pPr algn="l" rtl="0"/>
          <a:r>
            <a:rPr lang="ru-RU" noProof="0" dirty="0" smtClean="0"/>
            <a:t>она явля­ется весьма приблизительной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ACEAB6EC-AA1D-4924-9607-920AF547F530}" type="par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EBAFA115-C9A8-4243-8E32-FA3EB149282E}" type="sib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10FE6316-23EE-47CE-9B89-BC8C073B5E7A}">
      <dgm:prSet phldrT="[Text]"/>
      <dgm:spPr/>
      <dgm:t>
        <a:bodyPr rtlCol="0"/>
        <a:lstStyle/>
        <a:p>
          <a:pPr algn="l" rtl="0"/>
          <a:r>
            <a:rPr lang="ru-RU" noProof="0" dirty="0" smtClean="0"/>
            <a:t>оценка проекта по этапам его жизненного цикла; </a:t>
          </a:r>
        </a:p>
        <a:p>
          <a:pPr algn="l" rtl="0"/>
          <a:r>
            <a:rPr lang="ru-RU" noProof="0" dirty="0" smtClean="0"/>
            <a:t>при этом ближайший этап оценивается с достаточно высокой степенью точности, а для других эта­пов используются приближенные оценки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66F05F6C-B4CE-4631-9053-DB7483C5405C}" type="parTrans" cxnId="{BB09ACB8-BFE3-46F8-BAE2-FF819A707017}">
      <dgm:prSet/>
      <dgm:spPr/>
      <dgm:t>
        <a:bodyPr rtlCol="0"/>
        <a:lstStyle/>
        <a:p>
          <a:pPr rtl="0"/>
          <a:endParaRPr lang="en-US"/>
        </a:p>
      </dgm:t>
    </dgm:pt>
    <dgm:pt modelId="{22B2D49C-3B9C-4707-B418-835FAE5F964C}" type="sibTrans" cxnId="{BB09ACB8-BFE3-46F8-BAE2-FF819A707017}">
      <dgm:prSet/>
      <dgm:spPr/>
      <dgm:t>
        <a:bodyPr rtlCol="0"/>
        <a:lstStyle/>
        <a:p>
          <a:pPr rtl="0"/>
          <a:endParaRPr lang="en-US"/>
        </a:p>
      </dgm:t>
    </dgm:pt>
    <dgm:pt modelId="{7CECA0AB-610B-40F3-B090-6F1635DEEBA3}">
      <dgm:prSet phldrT="[Text]"/>
      <dgm:spPr/>
      <dgm:t>
        <a:bodyPr rtlCol="0"/>
        <a:lstStyle/>
        <a:p>
          <a:pPr rtl="0"/>
          <a:r>
            <a:rPr lang="ru-RU" b="1" i="1" noProof="0" dirty="0" smtClean="0"/>
            <a:t>Поэтапное оценивание </a:t>
          </a:r>
          <a:endParaRPr lang="ru-RU" b="1" i="1" noProof="0" dirty="0"/>
        </a:p>
      </dgm:t>
      <dgm:extLst>
        <a:ext uri="{E40237B7-FDA0-4F09-8148-C483321AD2D9}">
          <dgm14:cNvPr xmlns:dgm14="http://schemas.microsoft.com/office/drawing/2010/diagram" id="0" name="" title="Step 3 heading"/>
        </a:ext>
      </dgm:extLst>
    </dgm:pt>
    <dgm:pt modelId="{BAF2E384-230D-4858-9CE7-77AA704A69F6}" type="par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2688901E-AE32-4DA5-A99E-0AC13433ABD5}" type="sib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B077CDB4-9503-4489-809A-34B203826AB4}">
      <dgm:prSet phldrT="[Text]"/>
      <dgm:spPr/>
      <dgm:t>
        <a:bodyPr rtlCol="0"/>
        <a:lstStyle/>
        <a:p>
          <a:pPr algn="l" rtl="0"/>
          <a:r>
            <a:rPr lang="ru-RU" noProof="0" dirty="0" smtClean="0"/>
            <a:t>предполагает суммирова­ние отдельных операций или пакетов работ снизу вверх по уровням проекта и агрегирование, таким образом, стоимости всего проекта;</a:t>
          </a:r>
        </a:p>
        <a:p>
          <a:pPr algn="l" rtl="0"/>
          <a:r>
            <a:rPr lang="ru-RU" noProof="0" dirty="0" smtClean="0"/>
            <a:t>такой подход существенно увели­чивает точность оценок, но одновременно возрастает и тру­доемкость этого процесса.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AACD500C-AA2E-427C-81BD-86D46F9D7FC3}" type="parTrans" cxnId="{7FC14E92-C7C4-4605-A89A-347FA4170FAB}">
      <dgm:prSet/>
      <dgm:spPr/>
      <dgm:t>
        <a:bodyPr/>
        <a:lstStyle/>
        <a:p>
          <a:endParaRPr lang="ru-RU"/>
        </a:p>
      </dgm:t>
    </dgm:pt>
    <dgm:pt modelId="{530B8767-7638-4B28-BBB7-B5CB20F36A4A}" type="sibTrans" cxnId="{7FC14E92-C7C4-4605-A89A-347FA4170FAB}">
      <dgm:prSet/>
      <dgm:spPr/>
      <dgm:t>
        <a:bodyPr/>
        <a:lstStyle/>
        <a:p>
          <a:endParaRPr lang="ru-RU"/>
        </a:p>
      </dgm:t>
    </dgm:pt>
    <dgm:pt modelId="{E2E68273-4F22-4119-9AD5-99A977ECED99}">
      <dgm:prSet phldrT="[Text]"/>
      <dgm:spPr/>
      <dgm:t>
        <a:bodyPr rtlCol="0"/>
        <a:lstStyle/>
        <a:p>
          <a:pPr rtl="0"/>
          <a:r>
            <a:rPr lang="ru-RU" b="1" i="1" noProof="0" dirty="0" smtClean="0"/>
            <a:t>Оценка «снизу вверх» </a:t>
          </a:r>
          <a:endParaRPr lang="ru-RU" b="1" i="1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8D272BF1-950B-464F-A5DE-34EAEA41EE20}" type="parTrans" cxnId="{63222525-5B43-48A2-B94D-C41EF1C92592}">
      <dgm:prSet/>
      <dgm:spPr/>
      <dgm:t>
        <a:bodyPr/>
        <a:lstStyle/>
        <a:p>
          <a:endParaRPr lang="ru-RU"/>
        </a:p>
      </dgm:t>
    </dgm:pt>
    <dgm:pt modelId="{4C065890-23DC-4676-9D6B-92FB7DE21B9F}" type="sibTrans" cxnId="{63222525-5B43-48A2-B94D-C41EF1C92592}">
      <dgm:prSet/>
      <dgm:spPr/>
      <dgm:t>
        <a:bodyPr/>
        <a:lstStyle/>
        <a:p>
          <a:endParaRPr lang="ru-RU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56A8D8-4A7E-471C-B530-339E27CCF495}" type="pres">
      <dgm:prSet presAssocID="{E2E68273-4F22-4119-9AD5-99A977ECED99}" presName="ChildAccent4" presStyleCnt="0"/>
      <dgm:spPr/>
    </dgm:pt>
    <dgm:pt modelId="{B921BE24-0BA3-4D9B-A632-6880F119A666}" type="pres">
      <dgm:prSet presAssocID="{E2E68273-4F22-4119-9AD5-99A977ECED99}" presName="ChildAccent" presStyleLbl="alignImgPlace1" presStyleIdx="0" presStyleCnt="4" custScaleX="125183" custLinFactNeighborX="25606" custLinFactNeighborY="-347"/>
      <dgm:spPr/>
      <dgm:t>
        <a:bodyPr/>
        <a:lstStyle/>
        <a:p>
          <a:endParaRPr lang="ru-RU"/>
        </a:p>
      </dgm:t>
    </dgm:pt>
    <dgm:pt modelId="{58C49B65-0D07-4CCB-96C7-5EF9C0BC6F25}" type="pres">
      <dgm:prSet presAssocID="{E2E68273-4F22-4119-9AD5-99A977ECED9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31264-7180-437C-95B4-18AE0C9341CE}" type="pres">
      <dgm:prSet presAssocID="{E2E68273-4F22-4119-9AD5-99A977ECED99}" presName="Parent4" presStyleLbl="node1" presStyleIdx="0" presStyleCnt="4" custScaleX="125183" custLinFactNeighborX="25606" custLinFactNeighborY="-148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E06A-EA1F-4CA8-A626-CC69DDF632FB}" type="pres">
      <dgm:prSet presAssocID="{7CECA0AB-610B-40F3-B090-6F1635DEEBA3}" presName="ChildAccent3" presStyleCnt="0"/>
      <dgm:spPr/>
      <dgm:t>
        <a:bodyPr rtlCol="0"/>
        <a:lstStyle/>
        <a:p>
          <a:pPr rtl="0"/>
          <a:endParaRPr lang="en-US"/>
        </a:p>
      </dgm:t>
    </dgm:pt>
    <dgm:pt modelId="{878FC103-C764-4B12-881B-D0533F7D9205}" type="pres">
      <dgm:prSet presAssocID="{7CECA0AB-610B-40F3-B090-6F1635DEEBA3}" presName="ChildAccent" presStyleLbl="alignImgPlace1" presStyleIdx="1" presStyleCnt="4" custScaleX="125183"/>
      <dgm:spPr/>
      <dgm:t>
        <a:bodyPr rtlCol="0"/>
        <a:lstStyle/>
        <a:p>
          <a:pPr rtl="0"/>
          <a:endParaRPr lang="en-US"/>
        </a:p>
      </dgm:t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7D539AB-F6E5-4F46-BE6B-474374D6A3DA}" type="pres">
      <dgm:prSet presAssocID="{7CECA0AB-610B-40F3-B090-6F1635DEEBA3}" presName="Parent3" presStyleLbl="node1" presStyleIdx="1" presStyleCnt="4" custScaleX="125183">
        <dgm:presLayoutVars>
          <dgm:chMax val="2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1A93EBE-B6CC-44D9-96D8-9EC440AA2DF8}" type="pres">
      <dgm:prSet presAssocID="{DC116BB7-7E08-4371-8427-129FC519EAC3}" presName="ChildAccent2" presStyleCnt="0"/>
      <dgm:spPr/>
      <dgm:t>
        <a:bodyPr rtlCol="0"/>
        <a:lstStyle/>
        <a:p>
          <a:pPr rtl="0"/>
          <a:endParaRPr lang="en-US"/>
        </a:p>
      </dgm:t>
    </dgm:pt>
    <dgm:pt modelId="{8481E0A1-3340-4D41-A335-19FC673E8623}" type="pres">
      <dgm:prSet presAssocID="{DC116BB7-7E08-4371-8427-129FC519EAC3}" presName="ChildAccent" presStyleLbl="alignImgPlace1" presStyleIdx="2" presStyleCnt="4" custScaleX="125183" custLinFactNeighborX="-25606" custLinFactNeighborY="200"/>
      <dgm:spPr/>
      <dgm:t>
        <a:bodyPr rtlCol="0"/>
        <a:lstStyle/>
        <a:p>
          <a:pPr rtl="0"/>
          <a:endParaRPr lang="en-US"/>
        </a:p>
      </dgm:t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62B26E2-3F53-45C3-8A5D-BDB13ED86F84}" type="pres">
      <dgm:prSet presAssocID="{DC116BB7-7E08-4371-8427-129FC519EAC3}" presName="Parent2" presStyleLbl="node1" presStyleIdx="2" presStyleCnt="4" custScaleX="125183" custLinFactNeighborX="-25606" custLinFactNeighborY="1041">
        <dgm:presLayoutVars>
          <dgm:chMax val="2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5FD4591-DBFF-4CB2-9093-D43637390FB5}" type="pres">
      <dgm:prSet presAssocID="{9973DBD4-90CD-4290-8BFE-98DD059D9533}" presName="ChildAccent1" presStyleCnt="0"/>
      <dgm:spPr/>
      <dgm:t>
        <a:bodyPr rtlCol="0"/>
        <a:lstStyle/>
        <a:p>
          <a:pPr rtl="0"/>
          <a:endParaRPr lang="en-US"/>
        </a:p>
      </dgm:t>
    </dgm:pt>
    <dgm:pt modelId="{3830D3E1-928E-44CE-8B15-1E0CB9FA2D58}" type="pres">
      <dgm:prSet presAssocID="{9973DBD4-90CD-4290-8BFE-98DD059D9533}" presName="ChildAccent" presStyleLbl="alignImgPlace1" presStyleIdx="3" presStyleCnt="4" custScaleX="125183" custLinFactNeighborX="-52038" custLinFactNeighborY="434"/>
      <dgm:spPr/>
      <dgm:t>
        <a:bodyPr rtlCol="0"/>
        <a:lstStyle/>
        <a:p>
          <a:pPr rtl="0"/>
          <a:endParaRPr lang="en-US"/>
        </a:p>
      </dgm:t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89B834B-0576-4B5D-B813-1B600D181483}" type="pres">
      <dgm:prSet presAssocID="{9973DBD4-90CD-4290-8BFE-98DD059D9533}" presName="Parent1" presStyleLbl="node1" presStyleIdx="3" presStyleCnt="4" custScaleX="125183" custLinFactNeighborX="-51593" custLinFactNeighborY="1301">
        <dgm:presLayoutVars>
          <dgm:chMax val="2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7FC14E92-C7C4-4605-A89A-347FA4170FAB}" srcId="{E2E68273-4F22-4119-9AD5-99A977ECED99}" destId="{B077CDB4-9503-4489-809A-34B203826AB4}" srcOrd="0" destOrd="0" parTransId="{AACD500C-AA2E-427C-81BD-86D46F9D7FC3}" sibTransId="{530B8767-7638-4B28-BBB7-B5CB20F36A4A}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F88D41C4-978E-4FD6-9544-1E74C7B822A7}" type="presOf" srcId="{B077CDB4-9503-4489-809A-34B203826AB4}" destId="{B921BE24-0BA3-4D9B-A632-6880F119A666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6033A9C6-090F-494B-BDB0-B9BFB9190488}" type="presOf" srcId="{E2E68273-4F22-4119-9AD5-99A977ECED99}" destId="{70431264-7180-437C-95B4-18AE0C9341CE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B4F256CC-1F8D-4186-8824-86D0BAB78841}" type="presOf" srcId="{B077CDB4-9503-4489-809A-34B203826AB4}" destId="{58C49B65-0D07-4CCB-96C7-5EF9C0BC6F25}" srcOrd="1" destOrd="0" presId="urn:microsoft.com/office/officeart/2011/layout/InterconnectedBlockProcess"/>
    <dgm:cxn modelId="{63222525-5B43-48A2-B94D-C41EF1C92592}" srcId="{25CFF1E9-C400-4787-9EBE-7E2369A40695}" destId="{E2E68273-4F22-4119-9AD5-99A977ECED99}" srcOrd="3" destOrd="0" parTransId="{8D272BF1-950B-464F-A5DE-34EAEA41EE20}" sibTransId="{4C065890-23DC-4676-9D6B-92FB7DE21B9F}"/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0089FF9D-5665-42FA-96A1-E1FBF4AAB7F4}" type="presParOf" srcId="{B75A8043-2A5C-40F5-AB52-84B648833440}" destId="{6956A8D8-4A7E-471C-B530-339E27CCF495}" srcOrd="0" destOrd="0" presId="urn:microsoft.com/office/officeart/2011/layout/InterconnectedBlockProcess"/>
    <dgm:cxn modelId="{74CFE397-1917-4B0B-9846-0EA6C9A8C303}" type="presParOf" srcId="{6956A8D8-4A7E-471C-B530-339E27CCF495}" destId="{B921BE24-0BA3-4D9B-A632-6880F119A666}" srcOrd="0" destOrd="0" presId="urn:microsoft.com/office/officeart/2011/layout/InterconnectedBlockProcess"/>
    <dgm:cxn modelId="{0C32C10A-91A9-4685-BAEA-701B389B06CC}" type="presParOf" srcId="{B75A8043-2A5C-40F5-AB52-84B648833440}" destId="{58C49B65-0D07-4CCB-96C7-5EF9C0BC6F25}" srcOrd="1" destOrd="0" presId="urn:microsoft.com/office/officeart/2011/layout/InterconnectedBlockProcess"/>
    <dgm:cxn modelId="{339C844F-221E-4BBF-A962-7E1A68F0D36B}" type="presParOf" srcId="{B75A8043-2A5C-40F5-AB52-84B648833440}" destId="{70431264-7180-437C-95B4-18AE0C9341CE}" srcOrd="2" destOrd="0" presId="urn:microsoft.com/office/officeart/2011/layout/InterconnectedBlockProcess"/>
    <dgm:cxn modelId="{34DCCCF9-0F63-4D09-BE5C-512721B50ADA}" type="presParOf" srcId="{B75A8043-2A5C-40F5-AB52-84B648833440}" destId="{12C1E06A-EA1F-4CA8-A626-CC69DDF632FB}" srcOrd="3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4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5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6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7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8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9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10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331453-14C2-49D7-9EAE-B1E6AAA57A48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7594A0-E12B-4010-9A06-DB69F1030664}">
      <dgm:prSet phldrT="[Текст]"/>
      <dgm:spPr/>
      <dgm:t>
        <a:bodyPr/>
        <a:lstStyle/>
        <a:p>
          <a:r>
            <a:rPr lang="ru-RU" dirty="0" smtClean="0"/>
            <a:t>Финансирование за счет выпуска акций</a:t>
          </a:r>
        </a:p>
      </dgm:t>
    </dgm:pt>
    <dgm:pt modelId="{16F4F55E-D743-4571-BB16-6B818D329C8A}" type="parTrans" cxnId="{8352ADC9-C264-4371-950E-6B1A6B9051F1}">
      <dgm:prSet/>
      <dgm:spPr/>
      <dgm:t>
        <a:bodyPr/>
        <a:lstStyle/>
        <a:p>
          <a:endParaRPr lang="ru-RU"/>
        </a:p>
      </dgm:t>
    </dgm:pt>
    <dgm:pt modelId="{B5FB5545-AB65-4AB8-8DC3-6E8FDFF14535}" type="sibTrans" cxnId="{8352ADC9-C264-4371-950E-6B1A6B9051F1}">
      <dgm:prSet/>
      <dgm:spPr/>
      <dgm:t>
        <a:bodyPr/>
        <a:lstStyle/>
        <a:p>
          <a:endParaRPr lang="ru-RU"/>
        </a:p>
      </dgm:t>
    </dgm:pt>
    <dgm:pt modelId="{0375F52A-EE39-4113-9EE9-489CA727BEAE}">
      <dgm:prSet phldrT="[Текст]" custT="1"/>
      <dgm:spPr/>
      <dgm:t>
        <a:bodyPr/>
        <a:lstStyle/>
        <a:p>
          <a:r>
            <a:rPr lang="ru-RU" sz="1800" dirty="0" smtClean="0"/>
            <a:t>могут быть в форме денежных вкладов, оборудования, технологий;</a:t>
          </a:r>
          <a:endParaRPr lang="ru-RU" sz="1800" dirty="0"/>
        </a:p>
      </dgm:t>
    </dgm:pt>
    <dgm:pt modelId="{A8A8C14B-BB2E-4852-BFE5-85C35A77F1E6}" type="parTrans" cxnId="{178A7C53-5571-49FE-9740-DCC45EDFCEC5}">
      <dgm:prSet/>
      <dgm:spPr/>
      <dgm:t>
        <a:bodyPr/>
        <a:lstStyle/>
        <a:p>
          <a:endParaRPr lang="ru-RU"/>
        </a:p>
      </dgm:t>
    </dgm:pt>
    <dgm:pt modelId="{4043DF43-408C-47CA-BF06-009248DF801E}" type="sibTrans" cxnId="{178A7C53-5571-49FE-9740-DCC45EDFCEC5}">
      <dgm:prSet/>
      <dgm:spPr/>
      <dgm:t>
        <a:bodyPr/>
        <a:lstStyle/>
        <a:p>
          <a:endParaRPr lang="ru-RU"/>
        </a:p>
      </dgm:t>
    </dgm:pt>
    <dgm:pt modelId="{3666B619-F7D9-446E-BAF6-647F82DBBBCD}">
      <dgm:prSet phldrT="[Текст]"/>
      <dgm:spPr/>
      <dgm:t>
        <a:bodyPr/>
        <a:lstStyle/>
        <a:p>
          <a:r>
            <a:rPr lang="ru-RU" dirty="0" smtClean="0"/>
            <a:t>Долгосрочное долговое финансирование</a:t>
          </a:r>
        </a:p>
      </dgm:t>
    </dgm:pt>
    <dgm:pt modelId="{02636FB9-41F3-4AD3-A6F4-338934E2410A}" type="parTrans" cxnId="{2CAF48E0-A7F6-41CC-B4AA-E9F3F7E99305}">
      <dgm:prSet/>
      <dgm:spPr/>
      <dgm:t>
        <a:bodyPr/>
        <a:lstStyle/>
        <a:p>
          <a:endParaRPr lang="ru-RU"/>
        </a:p>
      </dgm:t>
    </dgm:pt>
    <dgm:pt modelId="{061D2EF4-23BA-41B2-BC2E-A49E52AA7962}" type="sibTrans" cxnId="{2CAF48E0-A7F6-41CC-B4AA-E9F3F7E99305}">
      <dgm:prSet/>
      <dgm:spPr/>
      <dgm:t>
        <a:bodyPr/>
        <a:lstStyle/>
        <a:p>
          <a:endParaRPr lang="ru-RU"/>
        </a:p>
      </dgm:t>
    </dgm:pt>
    <dgm:pt modelId="{6CA01126-0BC8-4540-A28B-887EAF4CFD7D}">
      <dgm:prSet phldrT="[Текст]" custT="1"/>
      <dgm:spPr/>
      <dgm:t>
        <a:bodyPr/>
        <a:lstStyle/>
        <a:p>
          <a:r>
            <a:rPr lang="ru-RU" sz="1800" dirty="0" smtClean="0"/>
            <a:t>долгосрочные кредиты банков;</a:t>
          </a:r>
          <a:endParaRPr lang="ru-RU" sz="1800" dirty="0"/>
        </a:p>
      </dgm:t>
    </dgm:pt>
    <dgm:pt modelId="{D2467624-F566-484A-8018-291528B4857C}" type="parTrans" cxnId="{786512D8-F2A6-43C2-A0A6-1C1F8C161315}">
      <dgm:prSet/>
      <dgm:spPr/>
      <dgm:t>
        <a:bodyPr/>
        <a:lstStyle/>
        <a:p>
          <a:endParaRPr lang="ru-RU"/>
        </a:p>
      </dgm:t>
    </dgm:pt>
    <dgm:pt modelId="{0CCA88C1-F8CC-4778-BC84-EC2033740FED}" type="sibTrans" cxnId="{786512D8-F2A6-43C2-A0A6-1C1F8C161315}">
      <dgm:prSet/>
      <dgm:spPr/>
      <dgm:t>
        <a:bodyPr/>
        <a:lstStyle/>
        <a:p>
          <a:endParaRPr lang="ru-RU"/>
        </a:p>
      </dgm:t>
    </dgm:pt>
    <dgm:pt modelId="{7DA77F26-8351-423E-A75C-9ABFFDB4DE3B}">
      <dgm:prSet phldrT="[Текст]"/>
      <dgm:spPr/>
      <dgm:t>
        <a:bodyPr/>
        <a:lstStyle/>
        <a:p>
          <a:r>
            <a:rPr lang="ru-RU" dirty="0" smtClean="0"/>
            <a:t>Государство</a:t>
          </a:r>
          <a:endParaRPr lang="ru-RU" dirty="0"/>
        </a:p>
      </dgm:t>
    </dgm:pt>
    <dgm:pt modelId="{23F648A4-B3E7-44C5-988A-00178D147123}" type="parTrans" cxnId="{7DA8691D-110E-45A1-B8BE-22788125930F}">
      <dgm:prSet/>
      <dgm:spPr/>
      <dgm:t>
        <a:bodyPr/>
        <a:lstStyle/>
        <a:p>
          <a:endParaRPr lang="ru-RU"/>
        </a:p>
      </dgm:t>
    </dgm:pt>
    <dgm:pt modelId="{C55498D8-EEAA-425B-9CDB-1DEB507FA2B5}" type="sibTrans" cxnId="{7DA8691D-110E-45A1-B8BE-22788125930F}">
      <dgm:prSet/>
      <dgm:spPr/>
      <dgm:t>
        <a:bodyPr/>
        <a:lstStyle/>
        <a:p>
          <a:endParaRPr lang="ru-RU"/>
        </a:p>
      </dgm:t>
    </dgm:pt>
    <dgm:pt modelId="{86E42E85-FDAA-465D-9F53-6B2302AEA6B5}">
      <dgm:prSet phldrT="[Текст]" custT="1"/>
      <dgm:spPr/>
      <dgm:t>
        <a:bodyPr/>
        <a:lstStyle/>
        <a:p>
          <a:r>
            <a:rPr lang="ru-RU" sz="1800" dirty="0" smtClean="0"/>
            <a:t>непосредственно за счет инвестиционных программ через субсидирование или гарантии ссуд</a:t>
          </a:r>
          <a:endParaRPr lang="ru-RU" sz="1800" dirty="0"/>
        </a:p>
      </dgm:t>
    </dgm:pt>
    <dgm:pt modelId="{CA1886D2-E2D7-4FAA-871E-4C1A74593786}" type="parTrans" cxnId="{4FA7A86D-1A16-45B0-A8D0-CAA61567FACB}">
      <dgm:prSet/>
      <dgm:spPr/>
      <dgm:t>
        <a:bodyPr/>
        <a:lstStyle/>
        <a:p>
          <a:endParaRPr lang="ru-RU"/>
        </a:p>
      </dgm:t>
    </dgm:pt>
    <dgm:pt modelId="{C1336398-FA5F-4923-B069-453A6D3D3964}" type="sibTrans" cxnId="{4FA7A86D-1A16-45B0-A8D0-CAA61567FACB}">
      <dgm:prSet/>
      <dgm:spPr/>
      <dgm:t>
        <a:bodyPr/>
        <a:lstStyle/>
        <a:p>
          <a:endParaRPr lang="ru-RU"/>
        </a:p>
      </dgm:t>
    </dgm:pt>
    <dgm:pt modelId="{C7DB81E0-3A69-4FA8-A316-5DE783E9F1F1}">
      <dgm:prSet phldrT="[Текст]" custT="1"/>
      <dgm:spPr/>
      <dgm:t>
        <a:bodyPr/>
        <a:lstStyle/>
        <a:p>
          <a:r>
            <a:rPr lang="ru-RU" sz="1800" dirty="0" smtClean="0"/>
            <a:t>трехсторонний комплекс отношений, в которых лизинговая компания по просьбе и указанию пользователя приобретает у изготовителя оборудование, которое затем сдает этому пользователю во временное пользование.</a:t>
          </a:r>
          <a:endParaRPr lang="ru-RU" sz="1800" dirty="0"/>
        </a:p>
      </dgm:t>
    </dgm:pt>
    <dgm:pt modelId="{06A24D32-35D5-446B-B233-1FFC9CA0352F}" type="parTrans" cxnId="{0F8C572D-DD58-4A05-9ABC-70115B80C205}">
      <dgm:prSet/>
      <dgm:spPr/>
      <dgm:t>
        <a:bodyPr/>
        <a:lstStyle/>
        <a:p>
          <a:endParaRPr lang="ru-RU"/>
        </a:p>
      </dgm:t>
    </dgm:pt>
    <dgm:pt modelId="{025D5D7E-0A4C-4E73-903E-6CAFD24FCC8F}" type="sibTrans" cxnId="{0F8C572D-DD58-4A05-9ABC-70115B80C205}">
      <dgm:prSet/>
      <dgm:spPr/>
      <dgm:t>
        <a:bodyPr/>
        <a:lstStyle/>
        <a:p>
          <a:endParaRPr lang="ru-RU"/>
        </a:p>
      </dgm:t>
    </dgm:pt>
    <dgm:pt modelId="{7D595B41-4558-4B0C-A6E5-9B0CF119A93A}">
      <dgm:prSet phldrT="[Текст]"/>
      <dgm:spPr/>
      <dgm:t>
        <a:bodyPr/>
        <a:lstStyle/>
        <a:p>
          <a:r>
            <a:rPr lang="ru-RU" dirty="0" smtClean="0"/>
            <a:t>Лизинг</a:t>
          </a:r>
          <a:endParaRPr lang="ru-RU" dirty="0"/>
        </a:p>
      </dgm:t>
    </dgm:pt>
    <dgm:pt modelId="{459E98DD-3059-4805-85C6-4C135AECF05C}" type="parTrans" cxnId="{7AE4E140-A166-4485-AD33-220381D80E66}">
      <dgm:prSet/>
      <dgm:spPr/>
      <dgm:t>
        <a:bodyPr/>
        <a:lstStyle/>
        <a:p>
          <a:endParaRPr lang="ru-RU"/>
        </a:p>
      </dgm:t>
    </dgm:pt>
    <dgm:pt modelId="{6B4DE02C-0A43-4CCC-A268-243A30CC2B46}" type="sibTrans" cxnId="{7AE4E140-A166-4485-AD33-220381D80E66}">
      <dgm:prSet/>
      <dgm:spPr/>
      <dgm:t>
        <a:bodyPr/>
        <a:lstStyle/>
        <a:p>
          <a:endParaRPr lang="ru-RU"/>
        </a:p>
      </dgm:t>
    </dgm:pt>
    <dgm:pt modelId="{86FC35BA-6D55-4D14-975E-0FD35D74CB75}">
      <dgm:prSet custT="1"/>
      <dgm:spPr/>
      <dgm:t>
        <a:bodyPr/>
        <a:lstStyle/>
        <a:p>
          <a:r>
            <a:rPr lang="ru-RU" sz="1800" dirty="0" smtClean="0"/>
            <a:t>поступает от участников проекта в начале его реализации.</a:t>
          </a:r>
          <a:endParaRPr lang="ru-RU" sz="1800" dirty="0"/>
        </a:p>
      </dgm:t>
    </dgm:pt>
    <dgm:pt modelId="{282F28DA-21DF-4F3D-BA08-C22775C15258}" type="parTrans" cxnId="{B302944D-817F-4305-9278-2C51D8F3736A}">
      <dgm:prSet/>
      <dgm:spPr/>
      <dgm:t>
        <a:bodyPr/>
        <a:lstStyle/>
        <a:p>
          <a:endParaRPr lang="ru-RU"/>
        </a:p>
      </dgm:t>
    </dgm:pt>
    <dgm:pt modelId="{5A0EEE51-BB2A-43E8-8B4A-8B6429CD001C}" type="sibTrans" cxnId="{B302944D-817F-4305-9278-2C51D8F3736A}">
      <dgm:prSet/>
      <dgm:spPr/>
      <dgm:t>
        <a:bodyPr/>
        <a:lstStyle/>
        <a:p>
          <a:endParaRPr lang="ru-RU"/>
        </a:p>
      </dgm:t>
    </dgm:pt>
    <dgm:pt modelId="{87C8FE13-98A9-4E11-930C-A7DB678F2765}">
      <dgm:prSet custT="1"/>
      <dgm:spPr/>
      <dgm:t>
        <a:bodyPr/>
        <a:lstStyle/>
        <a:p>
          <a:r>
            <a:rPr lang="ru-RU" sz="1800" dirty="0" smtClean="0"/>
            <a:t>кредиты в государственных учреждениях;</a:t>
          </a:r>
          <a:endParaRPr lang="ru-RU" sz="1800" dirty="0"/>
        </a:p>
      </dgm:t>
    </dgm:pt>
    <dgm:pt modelId="{E85F17C6-F7D3-48BC-86EF-2B066E6A82E3}" type="parTrans" cxnId="{239373BE-E238-4270-A402-55210E62B7E9}">
      <dgm:prSet/>
      <dgm:spPr/>
      <dgm:t>
        <a:bodyPr/>
        <a:lstStyle/>
        <a:p>
          <a:endParaRPr lang="ru-RU"/>
        </a:p>
      </dgm:t>
    </dgm:pt>
    <dgm:pt modelId="{C9AEE752-E9A3-48E9-B020-8916141AFD63}" type="sibTrans" cxnId="{239373BE-E238-4270-A402-55210E62B7E9}">
      <dgm:prSet/>
      <dgm:spPr/>
      <dgm:t>
        <a:bodyPr/>
        <a:lstStyle/>
        <a:p>
          <a:endParaRPr lang="ru-RU"/>
        </a:p>
      </dgm:t>
    </dgm:pt>
    <dgm:pt modelId="{9408C73C-25D9-41ED-9074-F9D72A3E8601}">
      <dgm:prSet custT="1"/>
      <dgm:spPr/>
      <dgm:t>
        <a:bodyPr/>
        <a:lstStyle/>
        <a:p>
          <a:r>
            <a:rPr lang="ru-RU" sz="1800" dirty="0" smtClean="0"/>
            <a:t>долговые обязательства общественности или их частное размещение.</a:t>
          </a:r>
          <a:endParaRPr lang="ru-RU" sz="1800" dirty="0"/>
        </a:p>
      </dgm:t>
    </dgm:pt>
    <dgm:pt modelId="{AEB52B2F-61DC-4535-AF59-16A47971E0D7}" type="parTrans" cxnId="{6656EBC0-CCF3-4F99-BBAF-4114013F9A39}">
      <dgm:prSet/>
      <dgm:spPr/>
      <dgm:t>
        <a:bodyPr/>
        <a:lstStyle/>
        <a:p>
          <a:endParaRPr lang="ru-RU"/>
        </a:p>
      </dgm:t>
    </dgm:pt>
    <dgm:pt modelId="{0B1BDADE-51C2-4EDD-9366-B1D7E6A35954}" type="sibTrans" cxnId="{6656EBC0-CCF3-4F99-BBAF-4114013F9A39}">
      <dgm:prSet/>
      <dgm:spPr/>
      <dgm:t>
        <a:bodyPr/>
        <a:lstStyle/>
        <a:p>
          <a:endParaRPr lang="ru-RU"/>
        </a:p>
      </dgm:t>
    </dgm:pt>
    <dgm:pt modelId="{FBCD2B1A-36FC-411F-91FC-11170D76EC44}">
      <dgm:prSet custT="1"/>
      <dgm:spPr/>
      <dgm:t>
        <a:bodyPr/>
        <a:lstStyle/>
        <a:p>
          <a:r>
            <a:rPr lang="ru-RU" sz="1800" dirty="0" smtClean="0"/>
            <a:t>косвенно, за счет гарантий цен и расширения налоговых преимуществ</a:t>
          </a:r>
          <a:endParaRPr lang="ru-RU" sz="1800" dirty="0"/>
        </a:p>
      </dgm:t>
    </dgm:pt>
    <dgm:pt modelId="{5A0CFDB9-8062-4A4A-B6CF-CEA6819350B6}" type="parTrans" cxnId="{41CC6CE7-9839-4047-AAFA-59C85755E6FE}">
      <dgm:prSet/>
      <dgm:spPr/>
      <dgm:t>
        <a:bodyPr/>
        <a:lstStyle/>
        <a:p>
          <a:endParaRPr lang="ru-RU"/>
        </a:p>
      </dgm:t>
    </dgm:pt>
    <dgm:pt modelId="{2FB49C10-1B54-42BC-A707-3270683D3EB0}" type="sibTrans" cxnId="{41CC6CE7-9839-4047-AAFA-59C85755E6FE}">
      <dgm:prSet/>
      <dgm:spPr/>
      <dgm:t>
        <a:bodyPr/>
        <a:lstStyle/>
        <a:p>
          <a:endParaRPr lang="ru-RU"/>
        </a:p>
      </dgm:t>
    </dgm:pt>
    <dgm:pt modelId="{6BDE8589-0208-4D26-8D0B-01E7ACC25A34}" type="pres">
      <dgm:prSet presAssocID="{B5331453-14C2-49D7-9EAE-B1E6AAA57A48}" presName="Name0" presStyleCnt="0">
        <dgm:presLayoutVars>
          <dgm:dir/>
          <dgm:animLvl val="lvl"/>
          <dgm:resizeHandles val="exact"/>
        </dgm:presLayoutVars>
      </dgm:prSet>
      <dgm:spPr/>
    </dgm:pt>
    <dgm:pt modelId="{18D2F3A3-7F23-4083-849C-EA18B742F8E5}" type="pres">
      <dgm:prSet presAssocID="{D27594A0-E12B-4010-9A06-DB69F1030664}" presName="linNode" presStyleCnt="0"/>
      <dgm:spPr/>
    </dgm:pt>
    <dgm:pt modelId="{B40C9478-29B6-4FC8-B3FE-BD3A1D4452DD}" type="pres">
      <dgm:prSet presAssocID="{D27594A0-E12B-4010-9A06-DB69F103066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FFDA7-9077-477B-AF95-43783762B0F4}" type="pres">
      <dgm:prSet presAssocID="{D27594A0-E12B-4010-9A06-DB69F103066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9183-45CB-4A31-9C25-FCF01AD77381}" type="pres">
      <dgm:prSet presAssocID="{B5FB5545-AB65-4AB8-8DC3-6E8FDFF14535}" presName="sp" presStyleCnt="0"/>
      <dgm:spPr/>
    </dgm:pt>
    <dgm:pt modelId="{72C13E33-BB3C-46D4-BF41-95659D229502}" type="pres">
      <dgm:prSet presAssocID="{3666B619-F7D9-446E-BAF6-647F82DBBBCD}" presName="linNode" presStyleCnt="0"/>
      <dgm:spPr/>
    </dgm:pt>
    <dgm:pt modelId="{85E87D0B-4F1E-4D0A-9C2B-D46E1356A13E}" type="pres">
      <dgm:prSet presAssocID="{3666B619-F7D9-446E-BAF6-647F82DBBBC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BFFB2-A2E2-4DDA-8557-0AE45B514CD8}" type="pres">
      <dgm:prSet presAssocID="{3666B619-F7D9-446E-BAF6-647F82DBBBC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72BF-DF10-4E60-B944-88C97F0815E2}" type="pres">
      <dgm:prSet presAssocID="{061D2EF4-23BA-41B2-BC2E-A49E52AA7962}" presName="sp" presStyleCnt="0"/>
      <dgm:spPr/>
    </dgm:pt>
    <dgm:pt modelId="{E7199499-E84B-4F33-BF05-9BCA0DAE8F38}" type="pres">
      <dgm:prSet presAssocID="{7DA77F26-8351-423E-A75C-9ABFFDB4DE3B}" presName="linNode" presStyleCnt="0"/>
      <dgm:spPr/>
    </dgm:pt>
    <dgm:pt modelId="{7033B616-F1D2-41EC-8BDC-433F0B07B11A}" type="pres">
      <dgm:prSet presAssocID="{7DA77F26-8351-423E-A75C-9ABFFDB4DE3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EB2D7-7B98-459B-8AE7-E47A2E527DD8}" type="pres">
      <dgm:prSet presAssocID="{7DA77F26-8351-423E-A75C-9ABFFDB4DE3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40AA-90DC-4F80-B004-CF9A0022BF57}" type="pres">
      <dgm:prSet presAssocID="{C55498D8-EEAA-425B-9CDB-1DEB507FA2B5}" presName="sp" presStyleCnt="0"/>
      <dgm:spPr/>
    </dgm:pt>
    <dgm:pt modelId="{5C156979-7B15-4B21-8DF6-7EAA2A698351}" type="pres">
      <dgm:prSet presAssocID="{7D595B41-4558-4B0C-A6E5-9B0CF119A93A}" presName="linNode" presStyleCnt="0"/>
      <dgm:spPr/>
    </dgm:pt>
    <dgm:pt modelId="{068ED4A9-DABD-4356-8A3F-31257BAD97B8}" type="pres">
      <dgm:prSet presAssocID="{7D595B41-4558-4B0C-A6E5-9B0CF119A93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0DFFC2A-C8B6-430C-8E28-6E680A4BE42E}" type="pres">
      <dgm:prSet presAssocID="{7D595B41-4558-4B0C-A6E5-9B0CF119A93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2CC8A-66CA-40A0-8079-833690A920C2}" type="presOf" srcId="{C7DB81E0-3A69-4FA8-A316-5DE783E9F1F1}" destId="{00DFFC2A-C8B6-430C-8E28-6E680A4BE42E}" srcOrd="0" destOrd="0" presId="urn:microsoft.com/office/officeart/2005/8/layout/vList5"/>
    <dgm:cxn modelId="{29DC16B9-BED2-4F23-B119-304429EE00D7}" type="presOf" srcId="{FBCD2B1A-36FC-411F-91FC-11170D76EC44}" destId="{1EFEB2D7-7B98-459B-8AE7-E47A2E527DD8}" srcOrd="0" destOrd="1" presId="urn:microsoft.com/office/officeart/2005/8/layout/vList5"/>
    <dgm:cxn modelId="{7DA8691D-110E-45A1-B8BE-22788125930F}" srcId="{B5331453-14C2-49D7-9EAE-B1E6AAA57A48}" destId="{7DA77F26-8351-423E-A75C-9ABFFDB4DE3B}" srcOrd="2" destOrd="0" parTransId="{23F648A4-B3E7-44C5-988A-00178D147123}" sibTransId="{C55498D8-EEAA-425B-9CDB-1DEB507FA2B5}"/>
    <dgm:cxn modelId="{84998298-497D-4DD1-B0DB-CDF54650425A}" type="presOf" srcId="{87C8FE13-98A9-4E11-930C-A7DB678F2765}" destId="{40FBFFB2-A2E2-4DDA-8557-0AE45B514CD8}" srcOrd="0" destOrd="1" presId="urn:microsoft.com/office/officeart/2005/8/layout/vList5"/>
    <dgm:cxn modelId="{0F8C572D-DD58-4A05-9ABC-70115B80C205}" srcId="{7D595B41-4558-4B0C-A6E5-9B0CF119A93A}" destId="{C7DB81E0-3A69-4FA8-A316-5DE783E9F1F1}" srcOrd="0" destOrd="0" parTransId="{06A24D32-35D5-446B-B233-1FFC9CA0352F}" sibTransId="{025D5D7E-0A4C-4E73-903E-6CAFD24FCC8F}"/>
    <dgm:cxn modelId="{41CC6CE7-9839-4047-AAFA-59C85755E6FE}" srcId="{7DA77F26-8351-423E-A75C-9ABFFDB4DE3B}" destId="{FBCD2B1A-36FC-411F-91FC-11170D76EC44}" srcOrd="1" destOrd="0" parTransId="{5A0CFDB9-8062-4A4A-B6CF-CEA6819350B6}" sibTransId="{2FB49C10-1B54-42BC-A707-3270683D3EB0}"/>
    <dgm:cxn modelId="{239373BE-E238-4270-A402-55210E62B7E9}" srcId="{3666B619-F7D9-446E-BAF6-647F82DBBBCD}" destId="{87C8FE13-98A9-4E11-930C-A7DB678F2765}" srcOrd="1" destOrd="0" parTransId="{E85F17C6-F7D3-48BC-86EF-2B066E6A82E3}" sibTransId="{C9AEE752-E9A3-48E9-B020-8916141AFD63}"/>
    <dgm:cxn modelId="{786512D8-F2A6-43C2-A0A6-1C1F8C161315}" srcId="{3666B619-F7D9-446E-BAF6-647F82DBBBCD}" destId="{6CA01126-0BC8-4540-A28B-887EAF4CFD7D}" srcOrd="0" destOrd="0" parTransId="{D2467624-F566-484A-8018-291528B4857C}" sibTransId="{0CCA88C1-F8CC-4778-BC84-EC2033740FED}"/>
    <dgm:cxn modelId="{1D1FE9F2-B990-42CF-B2BA-7A411FF8C859}" type="presOf" srcId="{86FC35BA-6D55-4D14-975E-0FD35D74CB75}" destId="{6BDFFDA7-9077-477B-AF95-43783762B0F4}" srcOrd="0" destOrd="1" presId="urn:microsoft.com/office/officeart/2005/8/layout/vList5"/>
    <dgm:cxn modelId="{4D2B7385-C0A4-4074-8F4E-7A12DE24672A}" type="presOf" srcId="{3666B619-F7D9-446E-BAF6-647F82DBBBCD}" destId="{85E87D0B-4F1E-4D0A-9C2B-D46E1356A13E}" srcOrd="0" destOrd="0" presId="urn:microsoft.com/office/officeart/2005/8/layout/vList5"/>
    <dgm:cxn modelId="{09D3897C-57D1-41CC-A78A-778F84812461}" type="presOf" srcId="{9408C73C-25D9-41ED-9074-F9D72A3E8601}" destId="{40FBFFB2-A2E2-4DDA-8557-0AE45B514CD8}" srcOrd="0" destOrd="2" presId="urn:microsoft.com/office/officeart/2005/8/layout/vList5"/>
    <dgm:cxn modelId="{7AE4E140-A166-4485-AD33-220381D80E66}" srcId="{B5331453-14C2-49D7-9EAE-B1E6AAA57A48}" destId="{7D595B41-4558-4B0C-A6E5-9B0CF119A93A}" srcOrd="3" destOrd="0" parTransId="{459E98DD-3059-4805-85C6-4C135AECF05C}" sibTransId="{6B4DE02C-0A43-4CCC-A268-243A30CC2B46}"/>
    <dgm:cxn modelId="{4FA7A86D-1A16-45B0-A8D0-CAA61567FACB}" srcId="{7DA77F26-8351-423E-A75C-9ABFFDB4DE3B}" destId="{86E42E85-FDAA-465D-9F53-6B2302AEA6B5}" srcOrd="0" destOrd="0" parTransId="{CA1886D2-E2D7-4FAA-871E-4C1A74593786}" sibTransId="{C1336398-FA5F-4923-B069-453A6D3D3964}"/>
    <dgm:cxn modelId="{6656EBC0-CCF3-4F99-BBAF-4114013F9A39}" srcId="{3666B619-F7D9-446E-BAF6-647F82DBBBCD}" destId="{9408C73C-25D9-41ED-9074-F9D72A3E8601}" srcOrd="2" destOrd="0" parTransId="{AEB52B2F-61DC-4535-AF59-16A47971E0D7}" sibTransId="{0B1BDADE-51C2-4EDD-9366-B1D7E6A35954}"/>
    <dgm:cxn modelId="{DCE99E33-184A-4596-A3FE-A76AFE9A696D}" type="presOf" srcId="{6CA01126-0BC8-4540-A28B-887EAF4CFD7D}" destId="{40FBFFB2-A2E2-4DDA-8557-0AE45B514CD8}" srcOrd="0" destOrd="0" presId="urn:microsoft.com/office/officeart/2005/8/layout/vList5"/>
    <dgm:cxn modelId="{4F043F7B-7426-47A2-8A71-8AC2701B9702}" type="presOf" srcId="{86E42E85-FDAA-465D-9F53-6B2302AEA6B5}" destId="{1EFEB2D7-7B98-459B-8AE7-E47A2E527DD8}" srcOrd="0" destOrd="0" presId="urn:microsoft.com/office/officeart/2005/8/layout/vList5"/>
    <dgm:cxn modelId="{7370205A-10C2-4543-AD85-F4416D9A1572}" type="presOf" srcId="{7D595B41-4558-4B0C-A6E5-9B0CF119A93A}" destId="{068ED4A9-DABD-4356-8A3F-31257BAD97B8}" srcOrd="0" destOrd="0" presId="urn:microsoft.com/office/officeart/2005/8/layout/vList5"/>
    <dgm:cxn modelId="{F037BFDA-E93A-4EDA-B8C8-FC877C82B0E8}" type="presOf" srcId="{0375F52A-EE39-4113-9EE9-489CA727BEAE}" destId="{6BDFFDA7-9077-477B-AF95-43783762B0F4}" srcOrd="0" destOrd="0" presId="urn:microsoft.com/office/officeart/2005/8/layout/vList5"/>
    <dgm:cxn modelId="{8958ED01-C324-495D-A1C2-080146287ECA}" type="presOf" srcId="{B5331453-14C2-49D7-9EAE-B1E6AAA57A48}" destId="{6BDE8589-0208-4D26-8D0B-01E7ACC25A34}" srcOrd="0" destOrd="0" presId="urn:microsoft.com/office/officeart/2005/8/layout/vList5"/>
    <dgm:cxn modelId="{178A7C53-5571-49FE-9740-DCC45EDFCEC5}" srcId="{D27594A0-E12B-4010-9A06-DB69F1030664}" destId="{0375F52A-EE39-4113-9EE9-489CA727BEAE}" srcOrd="0" destOrd="0" parTransId="{A8A8C14B-BB2E-4852-BFE5-85C35A77F1E6}" sibTransId="{4043DF43-408C-47CA-BF06-009248DF801E}"/>
    <dgm:cxn modelId="{D1A0F181-43F1-41C1-912B-6426C6B00121}" type="presOf" srcId="{D27594A0-E12B-4010-9A06-DB69F1030664}" destId="{B40C9478-29B6-4FC8-B3FE-BD3A1D4452DD}" srcOrd="0" destOrd="0" presId="urn:microsoft.com/office/officeart/2005/8/layout/vList5"/>
    <dgm:cxn modelId="{B302944D-817F-4305-9278-2C51D8F3736A}" srcId="{D27594A0-E12B-4010-9A06-DB69F1030664}" destId="{86FC35BA-6D55-4D14-975E-0FD35D74CB75}" srcOrd="1" destOrd="0" parTransId="{282F28DA-21DF-4F3D-BA08-C22775C15258}" sibTransId="{5A0EEE51-BB2A-43E8-8B4A-8B6429CD001C}"/>
    <dgm:cxn modelId="{8352ADC9-C264-4371-950E-6B1A6B9051F1}" srcId="{B5331453-14C2-49D7-9EAE-B1E6AAA57A48}" destId="{D27594A0-E12B-4010-9A06-DB69F1030664}" srcOrd="0" destOrd="0" parTransId="{16F4F55E-D743-4571-BB16-6B818D329C8A}" sibTransId="{B5FB5545-AB65-4AB8-8DC3-6E8FDFF14535}"/>
    <dgm:cxn modelId="{C85B30A8-DB08-4EFB-A8B3-DE7F16BB0540}" type="presOf" srcId="{7DA77F26-8351-423E-A75C-9ABFFDB4DE3B}" destId="{7033B616-F1D2-41EC-8BDC-433F0B07B11A}" srcOrd="0" destOrd="0" presId="urn:microsoft.com/office/officeart/2005/8/layout/vList5"/>
    <dgm:cxn modelId="{2CAF48E0-A7F6-41CC-B4AA-E9F3F7E99305}" srcId="{B5331453-14C2-49D7-9EAE-B1E6AAA57A48}" destId="{3666B619-F7D9-446E-BAF6-647F82DBBBCD}" srcOrd="1" destOrd="0" parTransId="{02636FB9-41F3-4AD3-A6F4-338934E2410A}" sibTransId="{061D2EF4-23BA-41B2-BC2E-A49E52AA7962}"/>
    <dgm:cxn modelId="{0B97E5B2-A5B9-4710-BA80-47A596410CFE}" type="presParOf" srcId="{6BDE8589-0208-4D26-8D0B-01E7ACC25A34}" destId="{18D2F3A3-7F23-4083-849C-EA18B742F8E5}" srcOrd="0" destOrd="0" presId="urn:microsoft.com/office/officeart/2005/8/layout/vList5"/>
    <dgm:cxn modelId="{53EF6CD3-F212-41D1-9CD2-A7F09E003F49}" type="presParOf" srcId="{18D2F3A3-7F23-4083-849C-EA18B742F8E5}" destId="{B40C9478-29B6-4FC8-B3FE-BD3A1D4452DD}" srcOrd="0" destOrd="0" presId="urn:microsoft.com/office/officeart/2005/8/layout/vList5"/>
    <dgm:cxn modelId="{1B7DCEB1-472D-45FA-A74B-52E540222571}" type="presParOf" srcId="{18D2F3A3-7F23-4083-849C-EA18B742F8E5}" destId="{6BDFFDA7-9077-477B-AF95-43783762B0F4}" srcOrd="1" destOrd="0" presId="urn:microsoft.com/office/officeart/2005/8/layout/vList5"/>
    <dgm:cxn modelId="{7965520F-3094-4273-92C0-2F2FAAB617CE}" type="presParOf" srcId="{6BDE8589-0208-4D26-8D0B-01E7ACC25A34}" destId="{48E99183-45CB-4A31-9C25-FCF01AD77381}" srcOrd="1" destOrd="0" presId="urn:microsoft.com/office/officeart/2005/8/layout/vList5"/>
    <dgm:cxn modelId="{446C4ED2-3A45-4022-9DFD-07A2822EE614}" type="presParOf" srcId="{6BDE8589-0208-4D26-8D0B-01E7ACC25A34}" destId="{72C13E33-BB3C-46D4-BF41-95659D229502}" srcOrd="2" destOrd="0" presId="urn:microsoft.com/office/officeart/2005/8/layout/vList5"/>
    <dgm:cxn modelId="{E3A1644F-EC20-44DB-ADEC-8D165546C135}" type="presParOf" srcId="{72C13E33-BB3C-46D4-BF41-95659D229502}" destId="{85E87D0B-4F1E-4D0A-9C2B-D46E1356A13E}" srcOrd="0" destOrd="0" presId="urn:microsoft.com/office/officeart/2005/8/layout/vList5"/>
    <dgm:cxn modelId="{4D15120E-DEE2-44E9-B3BB-FEB9284A66E5}" type="presParOf" srcId="{72C13E33-BB3C-46D4-BF41-95659D229502}" destId="{40FBFFB2-A2E2-4DDA-8557-0AE45B514CD8}" srcOrd="1" destOrd="0" presId="urn:microsoft.com/office/officeart/2005/8/layout/vList5"/>
    <dgm:cxn modelId="{E417C5D1-0580-4621-BBE5-8F797462AAAF}" type="presParOf" srcId="{6BDE8589-0208-4D26-8D0B-01E7ACC25A34}" destId="{26B172BF-DF10-4E60-B944-88C97F0815E2}" srcOrd="3" destOrd="0" presId="urn:microsoft.com/office/officeart/2005/8/layout/vList5"/>
    <dgm:cxn modelId="{F6EADA43-75D3-4DAE-953F-FDC3AC950AA0}" type="presParOf" srcId="{6BDE8589-0208-4D26-8D0B-01E7ACC25A34}" destId="{E7199499-E84B-4F33-BF05-9BCA0DAE8F38}" srcOrd="4" destOrd="0" presId="urn:microsoft.com/office/officeart/2005/8/layout/vList5"/>
    <dgm:cxn modelId="{FDCA9D02-26C9-42B7-8AEF-77478367B70D}" type="presParOf" srcId="{E7199499-E84B-4F33-BF05-9BCA0DAE8F38}" destId="{7033B616-F1D2-41EC-8BDC-433F0B07B11A}" srcOrd="0" destOrd="0" presId="urn:microsoft.com/office/officeart/2005/8/layout/vList5"/>
    <dgm:cxn modelId="{D06E47C7-75D3-496E-ABC0-CA8F9F2ADC1C}" type="presParOf" srcId="{E7199499-E84B-4F33-BF05-9BCA0DAE8F38}" destId="{1EFEB2D7-7B98-459B-8AE7-E47A2E527DD8}" srcOrd="1" destOrd="0" presId="urn:microsoft.com/office/officeart/2005/8/layout/vList5"/>
    <dgm:cxn modelId="{8E6AAB0C-FB59-42F9-A780-8E856D5907D7}" type="presParOf" srcId="{6BDE8589-0208-4D26-8D0B-01E7ACC25A34}" destId="{21DA40AA-90DC-4F80-B004-CF9A0022BF57}" srcOrd="5" destOrd="0" presId="urn:microsoft.com/office/officeart/2005/8/layout/vList5"/>
    <dgm:cxn modelId="{B8EEA1CD-707E-47D4-8C49-99A5374540B0}" type="presParOf" srcId="{6BDE8589-0208-4D26-8D0B-01E7ACC25A34}" destId="{5C156979-7B15-4B21-8DF6-7EAA2A698351}" srcOrd="6" destOrd="0" presId="urn:microsoft.com/office/officeart/2005/8/layout/vList5"/>
    <dgm:cxn modelId="{7A3B4682-EA95-4066-AFF9-97E426F0EEA7}" type="presParOf" srcId="{5C156979-7B15-4B21-8DF6-7EAA2A698351}" destId="{068ED4A9-DABD-4356-8A3F-31257BAD97B8}" srcOrd="0" destOrd="0" presId="urn:microsoft.com/office/officeart/2005/8/layout/vList5"/>
    <dgm:cxn modelId="{66D7F052-E41E-4896-A711-FA590EF7A49F}" type="presParOf" srcId="{5C156979-7B15-4B21-8DF6-7EAA2A698351}" destId="{00DFFC2A-C8B6-430C-8E28-6E680A4BE4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E1D66-BECE-4C54-B971-F2CD5882B128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DC1DCD-FC54-475B-9B5B-CF148B2B2562}">
      <dgm:prSet phldrT="[Текст]"/>
      <dgm:spPr/>
      <dgm:t>
        <a:bodyPr/>
        <a:lstStyle/>
        <a:p>
          <a:r>
            <a:rPr lang="ru-RU" dirty="0" smtClean="0"/>
            <a:t>метод чистой дисконтированной стоимости</a:t>
          </a:r>
          <a:endParaRPr lang="ru-RU" dirty="0"/>
        </a:p>
      </dgm:t>
    </dgm:pt>
    <dgm:pt modelId="{3CB102D5-7601-4B3B-82A2-208AAAC4E1CF}" type="parTrans" cxnId="{7D360D4B-8BBE-4C6B-BC49-DEE6289A32FA}">
      <dgm:prSet/>
      <dgm:spPr/>
      <dgm:t>
        <a:bodyPr/>
        <a:lstStyle/>
        <a:p>
          <a:endParaRPr lang="ru-RU"/>
        </a:p>
      </dgm:t>
    </dgm:pt>
    <dgm:pt modelId="{9250077C-6AC2-46AD-B9BA-CB2C0B19FF03}" type="sibTrans" cxnId="{7D360D4B-8BBE-4C6B-BC49-DEE6289A32FA}">
      <dgm:prSet/>
      <dgm:spPr/>
      <dgm:t>
        <a:bodyPr/>
        <a:lstStyle/>
        <a:p>
          <a:endParaRPr lang="ru-RU"/>
        </a:p>
      </dgm:t>
    </dgm:pt>
    <dgm:pt modelId="{277FF50A-758C-4E4E-A06D-82AAEFEC54A3}">
      <dgm:prSet phldrT="[Текст]"/>
      <dgm:spPr/>
      <dgm:t>
        <a:bodyPr/>
        <a:lstStyle/>
        <a:p>
          <a:r>
            <a:rPr lang="ru-RU" dirty="0" smtClean="0"/>
            <a:t>метод внутренней нормы доходности</a:t>
          </a:r>
          <a:endParaRPr lang="ru-RU" dirty="0"/>
        </a:p>
      </dgm:t>
    </dgm:pt>
    <dgm:pt modelId="{2306834F-E25B-4489-9634-A3FFA8C62101}" type="parTrans" cxnId="{9C5957CD-144D-4C97-9C11-7F9D818434B6}">
      <dgm:prSet/>
      <dgm:spPr/>
      <dgm:t>
        <a:bodyPr/>
        <a:lstStyle/>
        <a:p>
          <a:endParaRPr lang="ru-RU"/>
        </a:p>
      </dgm:t>
    </dgm:pt>
    <dgm:pt modelId="{C3EA7993-860D-4B3E-A220-99AD5F36704C}" type="sibTrans" cxnId="{9C5957CD-144D-4C97-9C11-7F9D818434B6}">
      <dgm:prSet/>
      <dgm:spPr/>
      <dgm:t>
        <a:bodyPr/>
        <a:lstStyle/>
        <a:p>
          <a:endParaRPr lang="ru-RU"/>
        </a:p>
      </dgm:t>
    </dgm:pt>
    <dgm:pt modelId="{6410AA0C-D78F-4E43-90F8-3AE12AF634E4}">
      <dgm:prSet phldrT="[Текст]"/>
      <dgm:spPr/>
      <dgm:t>
        <a:bodyPr/>
        <a:lstStyle/>
        <a:p>
          <a:r>
            <a:rPr lang="ru-RU" dirty="0" smtClean="0"/>
            <a:t>метод дисконтированного периода окупаемости</a:t>
          </a:r>
          <a:endParaRPr lang="ru-RU" dirty="0"/>
        </a:p>
      </dgm:t>
    </dgm:pt>
    <dgm:pt modelId="{7D475524-F922-497B-8759-319DE299DB75}" type="parTrans" cxnId="{D603E2D5-CACA-4038-AA9E-8CD409D805A8}">
      <dgm:prSet/>
      <dgm:spPr/>
      <dgm:t>
        <a:bodyPr/>
        <a:lstStyle/>
        <a:p>
          <a:endParaRPr lang="ru-RU"/>
        </a:p>
      </dgm:t>
    </dgm:pt>
    <dgm:pt modelId="{218BEC11-50D9-4990-B4B1-D7319BFF6BA5}" type="sibTrans" cxnId="{D603E2D5-CACA-4038-AA9E-8CD409D805A8}">
      <dgm:prSet/>
      <dgm:spPr/>
      <dgm:t>
        <a:bodyPr/>
        <a:lstStyle/>
        <a:p>
          <a:endParaRPr lang="ru-RU"/>
        </a:p>
      </dgm:t>
    </dgm:pt>
    <dgm:pt modelId="{5B625B47-4B1E-493E-80AA-ED380DB30769}" type="pres">
      <dgm:prSet presAssocID="{C46E1D66-BECE-4C54-B971-F2CD5882B128}" presName="Name0" presStyleCnt="0">
        <dgm:presLayoutVars>
          <dgm:dir/>
          <dgm:resizeHandles val="exact"/>
        </dgm:presLayoutVars>
      </dgm:prSet>
      <dgm:spPr/>
    </dgm:pt>
    <dgm:pt modelId="{87860CAB-23C4-45A1-895C-B1875957818E}" type="pres">
      <dgm:prSet presAssocID="{3EDC1DCD-FC54-475B-9B5B-CF148B2B256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2754-BBA4-444B-BC1B-C1119E94384D}" type="pres">
      <dgm:prSet presAssocID="{9250077C-6AC2-46AD-B9BA-CB2C0B19FF03}" presName="space" presStyleCnt="0"/>
      <dgm:spPr/>
    </dgm:pt>
    <dgm:pt modelId="{DF9DA209-72A0-4B7D-8E0F-128CABFD3D50}" type="pres">
      <dgm:prSet presAssocID="{277FF50A-758C-4E4E-A06D-82AAEFEC54A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04E3F-6A04-4BA3-8779-82965B3B2F0D}" type="pres">
      <dgm:prSet presAssocID="{C3EA7993-860D-4B3E-A220-99AD5F36704C}" presName="space" presStyleCnt="0"/>
      <dgm:spPr/>
    </dgm:pt>
    <dgm:pt modelId="{9105B71F-2A14-423A-8851-EED997E8DCAA}" type="pres">
      <dgm:prSet presAssocID="{6410AA0C-D78F-4E43-90F8-3AE12AF634E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60D4B-8BBE-4C6B-BC49-DEE6289A32FA}" srcId="{C46E1D66-BECE-4C54-B971-F2CD5882B128}" destId="{3EDC1DCD-FC54-475B-9B5B-CF148B2B2562}" srcOrd="0" destOrd="0" parTransId="{3CB102D5-7601-4B3B-82A2-208AAAC4E1CF}" sibTransId="{9250077C-6AC2-46AD-B9BA-CB2C0B19FF03}"/>
    <dgm:cxn modelId="{9C5957CD-144D-4C97-9C11-7F9D818434B6}" srcId="{C46E1D66-BECE-4C54-B971-F2CD5882B128}" destId="{277FF50A-758C-4E4E-A06D-82AAEFEC54A3}" srcOrd="1" destOrd="0" parTransId="{2306834F-E25B-4489-9634-A3FFA8C62101}" sibTransId="{C3EA7993-860D-4B3E-A220-99AD5F36704C}"/>
    <dgm:cxn modelId="{D603E2D5-CACA-4038-AA9E-8CD409D805A8}" srcId="{C46E1D66-BECE-4C54-B971-F2CD5882B128}" destId="{6410AA0C-D78F-4E43-90F8-3AE12AF634E4}" srcOrd="2" destOrd="0" parTransId="{7D475524-F922-497B-8759-319DE299DB75}" sibTransId="{218BEC11-50D9-4990-B4B1-D7319BFF6BA5}"/>
    <dgm:cxn modelId="{8896215C-F819-499F-83F7-5D5CCFEACE8F}" type="presOf" srcId="{6410AA0C-D78F-4E43-90F8-3AE12AF634E4}" destId="{9105B71F-2A14-423A-8851-EED997E8DCAA}" srcOrd="0" destOrd="0" presId="urn:microsoft.com/office/officeart/2005/8/layout/venn3"/>
    <dgm:cxn modelId="{EBF4E8F4-BF01-4A1D-9A14-8BD606DCA817}" type="presOf" srcId="{277FF50A-758C-4E4E-A06D-82AAEFEC54A3}" destId="{DF9DA209-72A0-4B7D-8E0F-128CABFD3D50}" srcOrd="0" destOrd="0" presId="urn:microsoft.com/office/officeart/2005/8/layout/venn3"/>
    <dgm:cxn modelId="{314B737C-B4B5-4A29-878A-3C1C4F5FA326}" type="presOf" srcId="{C46E1D66-BECE-4C54-B971-F2CD5882B128}" destId="{5B625B47-4B1E-493E-80AA-ED380DB30769}" srcOrd="0" destOrd="0" presId="urn:microsoft.com/office/officeart/2005/8/layout/venn3"/>
    <dgm:cxn modelId="{F4A9CE66-17F1-4ECD-AA79-6FA7DACFBD67}" type="presOf" srcId="{3EDC1DCD-FC54-475B-9B5B-CF148B2B2562}" destId="{87860CAB-23C4-45A1-895C-B1875957818E}" srcOrd="0" destOrd="0" presId="urn:microsoft.com/office/officeart/2005/8/layout/venn3"/>
    <dgm:cxn modelId="{61044516-93ED-4580-834D-C555D8E658E4}" type="presParOf" srcId="{5B625B47-4B1E-493E-80AA-ED380DB30769}" destId="{87860CAB-23C4-45A1-895C-B1875957818E}" srcOrd="0" destOrd="0" presId="urn:microsoft.com/office/officeart/2005/8/layout/venn3"/>
    <dgm:cxn modelId="{F8963D67-5B77-4A67-90EA-E2F9FDAE0041}" type="presParOf" srcId="{5B625B47-4B1E-493E-80AA-ED380DB30769}" destId="{32DE2754-BBA4-444B-BC1B-C1119E94384D}" srcOrd="1" destOrd="0" presId="urn:microsoft.com/office/officeart/2005/8/layout/venn3"/>
    <dgm:cxn modelId="{6A7562E5-B14E-41BF-8014-C9BB9080628B}" type="presParOf" srcId="{5B625B47-4B1E-493E-80AA-ED380DB30769}" destId="{DF9DA209-72A0-4B7D-8E0F-128CABFD3D50}" srcOrd="2" destOrd="0" presId="urn:microsoft.com/office/officeart/2005/8/layout/venn3"/>
    <dgm:cxn modelId="{2758F653-025A-41DC-A181-1AF909F92401}" type="presParOf" srcId="{5B625B47-4B1E-493E-80AA-ED380DB30769}" destId="{30D04E3F-6A04-4BA3-8779-82965B3B2F0D}" srcOrd="3" destOrd="0" presId="urn:microsoft.com/office/officeart/2005/8/layout/venn3"/>
    <dgm:cxn modelId="{228E82EA-F4F4-4192-AA2F-E1575C2FE165}" type="presParOf" srcId="{5B625B47-4B1E-493E-80AA-ED380DB30769}" destId="{9105B71F-2A14-423A-8851-EED997E8DCA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3E6C3E-B8E2-4A95-B1B9-E1D15A11BB70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EB2714-4A14-42E2-BC9F-9FBA7817697D}">
      <dgm:prSet phldrT="[Текст]"/>
      <dgm:spPr/>
      <dgm:t>
        <a:bodyPr/>
        <a:lstStyle/>
        <a:p>
          <a:r>
            <a:rPr lang="ru-RU" dirty="0" smtClean="0"/>
            <a:t>По направлению</a:t>
          </a:r>
          <a:endParaRPr lang="ru-RU" dirty="0"/>
        </a:p>
      </dgm:t>
    </dgm:pt>
    <dgm:pt modelId="{AFF9FD38-F9C7-4830-AFF8-A697DC6BC9ED}" type="parTrans" cxnId="{7E678BF6-CC86-49DA-A720-5086ACA13EDD}">
      <dgm:prSet/>
      <dgm:spPr/>
      <dgm:t>
        <a:bodyPr/>
        <a:lstStyle/>
        <a:p>
          <a:endParaRPr lang="ru-RU"/>
        </a:p>
      </dgm:t>
    </dgm:pt>
    <dgm:pt modelId="{B0A45C9D-C966-41B7-B456-B4D90DF02C3A}" type="sibTrans" cxnId="{7E678BF6-CC86-49DA-A720-5086ACA13EDD}">
      <dgm:prSet/>
      <dgm:spPr/>
      <dgm:t>
        <a:bodyPr/>
        <a:lstStyle/>
        <a:p>
          <a:endParaRPr lang="ru-RU"/>
        </a:p>
      </dgm:t>
    </dgm:pt>
    <dgm:pt modelId="{9EF4A8D5-F556-48AF-A169-515F848D2A03}">
      <dgm:prSet phldrT="[Текст]"/>
      <dgm:spPr/>
      <dgm:t>
        <a:bodyPr/>
        <a:lstStyle/>
        <a:p>
          <a:r>
            <a:rPr lang="ru-RU" dirty="0" smtClean="0"/>
            <a:t>Коммерческая</a:t>
          </a:r>
          <a:endParaRPr lang="ru-RU" dirty="0"/>
        </a:p>
      </dgm:t>
    </dgm:pt>
    <dgm:pt modelId="{31C9CC46-30D7-4F2E-ABEC-55B9FDF1B4D5}" type="parTrans" cxnId="{D831B417-DC74-44EE-A7F5-83AD27E068AD}">
      <dgm:prSet/>
      <dgm:spPr/>
      <dgm:t>
        <a:bodyPr/>
        <a:lstStyle/>
        <a:p>
          <a:endParaRPr lang="ru-RU"/>
        </a:p>
      </dgm:t>
    </dgm:pt>
    <dgm:pt modelId="{7DC361B4-0EF9-4B81-8874-232C7EACE4A5}" type="sibTrans" cxnId="{D831B417-DC74-44EE-A7F5-83AD27E068AD}">
      <dgm:prSet/>
      <dgm:spPr/>
      <dgm:t>
        <a:bodyPr/>
        <a:lstStyle/>
        <a:p>
          <a:endParaRPr lang="ru-RU"/>
        </a:p>
      </dgm:t>
    </dgm:pt>
    <dgm:pt modelId="{22F44239-68F7-4FE1-96B0-050D6FC0899E}">
      <dgm:prSet phldrT="[Текст]"/>
      <dgm:spPr/>
      <dgm:t>
        <a:bodyPr/>
        <a:lstStyle/>
        <a:p>
          <a:r>
            <a:rPr lang="ru-RU" dirty="0" smtClean="0"/>
            <a:t>Техническая</a:t>
          </a:r>
          <a:endParaRPr lang="ru-RU" dirty="0"/>
        </a:p>
      </dgm:t>
    </dgm:pt>
    <dgm:pt modelId="{7306FFBB-6F10-4C4C-A995-70064972423A}" type="parTrans" cxnId="{A4EF4B0F-A44E-446E-B964-E571902AE70B}">
      <dgm:prSet/>
      <dgm:spPr/>
      <dgm:t>
        <a:bodyPr/>
        <a:lstStyle/>
        <a:p>
          <a:endParaRPr lang="ru-RU"/>
        </a:p>
      </dgm:t>
    </dgm:pt>
    <dgm:pt modelId="{C85A52FF-AC08-45F9-88CA-3FA711DC694A}" type="sibTrans" cxnId="{A4EF4B0F-A44E-446E-B964-E571902AE70B}">
      <dgm:prSet/>
      <dgm:spPr/>
      <dgm:t>
        <a:bodyPr/>
        <a:lstStyle/>
        <a:p>
          <a:endParaRPr lang="ru-RU"/>
        </a:p>
      </dgm:t>
    </dgm:pt>
    <dgm:pt modelId="{D973C040-A6A3-4510-B1A4-6815B418208A}">
      <dgm:prSet phldrT="[Текст]"/>
      <dgm:spPr/>
      <dgm:t>
        <a:bodyPr/>
        <a:lstStyle/>
        <a:p>
          <a:r>
            <a:rPr lang="ru-RU" dirty="0" smtClean="0"/>
            <a:t>По организации,</a:t>
          </a:r>
          <a:br>
            <a:rPr lang="ru-RU" dirty="0" smtClean="0"/>
          </a:br>
          <a:r>
            <a:rPr lang="ru-RU" dirty="0" smtClean="0"/>
            <a:t>проводящей экспертизу</a:t>
          </a:r>
          <a:endParaRPr lang="ru-RU" dirty="0"/>
        </a:p>
      </dgm:t>
    </dgm:pt>
    <dgm:pt modelId="{0C43C514-D20B-4A89-BA95-9E3F30CF9281}" type="parTrans" cxnId="{15864C60-DCED-4BB3-8CB3-08BBB645FA92}">
      <dgm:prSet/>
      <dgm:spPr/>
      <dgm:t>
        <a:bodyPr/>
        <a:lstStyle/>
        <a:p>
          <a:endParaRPr lang="ru-RU"/>
        </a:p>
      </dgm:t>
    </dgm:pt>
    <dgm:pt modelId="{D2C0616A-029F-40F4-913C-DC4F0CB89EBC}" type="sibTrans" cxnId="{15864C60-DCED-4BB3-8CB3-08BBB645FA92}">
      <dgm:prSet/>
      <dgm:spPr/>
      <dgm:t>
        <a:bodyPr/>
        <a:lstStyle/>
        <a:p>
          <a:endParaRPr lang="ru-RU"/>
        </a:p>
      </dgm:t>
    </dgm:pt>
    <dgm:pt modelId="{68F59E0A-F793-46ED-B149-4A373120B92F}">
      <dgm:prSet phldrT="[Текст]"/>
      <dgm:spPr/>
      <dgm:t>
        <a:bodyPr/>
        <a:lstStyle/>
        <a:p>
          <a:r>
            <a:rPr lang="ru-RU" dirty="0" smtClean="0"/>
            <a:t>Государственная</a:t>
          </a:r>
          <a:endParaRPr lang="ru-RU" dirty="0"/>
        </a:p>
      </dgm:t>
    </dgm:pt>
    <dgm:pt modelId="{E268FEEC-E95B-44B1-887A-A3ADF3B4B269}" type="parTrans" cxnId="{BCC15943-B3AB-4446-97D8-3FE00BF53CAC}">
      <dgm:prSet/>
      <dgm:spPr/>
      <dgm:t>
        <a:bodyPr/>
        <a:lstStyle/>
        <a:p>
          <a:endParaRPr lang="ru-RU"/>
        </a:p>
      </dgm:t>
    </dgm:pt>
    <dgm:pt modelId="{92006B63-D86C-42C3-B664-70F2BEAC3D38}" type="sibTrans" cxnId="{BCC15943-B3AB-4446-97D8-3FE00BF53CAC}">
      <dgm:prSet/>
      <dgm:spPr/>
      <dgm:t>
        <a:bodyPr/>
        <a:lstStyle/>
        <a:p>
          <a:endParaRPr lang="ru-RU"/>
        </a:p>
      </dgm:t>
    </dgm:pt>
    <dgm:pt modelId="{E159265E-077E-4876-B861-0B9EE27AFA78}">
      <dgm:prSet phldrT="[Текст]"/>
      <dgm:spPr/>
      <dgm:t>
        <a:bodyPr/>
        <a:lstStyle/>
        <a:p>
          <a:r>
            <a:rPr lang="ru-RU" dirty="0" smtClean="0"/>
            <a:t>Ведомственная</a:t>
          </a:r>
          <a:endParaRPr lang="ru-RU" dirty="0"/>
        </a:p>
      </dgm:t>
    </dgm:pt>
    <dgm:pt modelId="{C087DB0B-E400-4A26-B748-06693CEF2D08}" type="parTrans" cxnId="{116D8D04-4942-4F13-BF3F-08F434A1F6B6}">
      <dgm:prSet/>
      <dgm:spPr/>
      <dgm:t>
        <a:bodyPr/>
        <a:lstStyle/>
        <a:p>
          <a:endParaRPr lang="ru-RU"/>
        </a:p>
      </dgm:t>
    </dgm:pt>
    <dgm:pt modelId="{C8325ACA-8F79-44DD-BEE4-825A1651479B}" type="sibTrans" cxnId="{116D8D04-4942-4F13-BF3F-08F434A1F6B6}">
      <dgm:prSet/>
      <dgm:spPr/>
      <dgm:t>
        <a:bodyPr/>
        <a:lstStyle/>
        <a:p>
          <a:endParaRPr lang="ru-RU"/>
        </a:p>
      </dgm:t>
    </dgm:pt>
    <dgm:pt modelId="{EBFD8B7C-44C3-4916-B2B0-3AAF852009E1}">
      <dgm:prSet phldrT="[Текст]"/>
      <dgm:spPr/>
      <dgm:t>
        <a:bodyPr/>
        <a:lstStyle/>
        <a:p>
          <a:r>
            <a:rPr lang="ru-RU" dirty="0" smtClean="0"/>
            <a:t>Социальная</a:t>
          </a:r>
          <a:endParaRPr lang="ru-RU" dirty="0"/>
        </a:p>
      </dgm:t>
    </dgm:pt>
    <dgm:pt modelId="{96847E13-9C8B-4236-98AB-35495F5C56D3}" type="parTrans" cxnId="{A07FC8F1-C974-47BA-A875-6D04F0566BCB}">
      <dgm:prSet/>
      <dgm:spPr/>
      <dgm:t>
        <a:bodyPr/>
        <a:lstStyle/>
        <a:p>
          <a:endParaRPr lang="ru-RU"/>
        </a:p>
      </dgm:t>
    </dgm:pt>
    <dgm:pt modelId="{93C366A2-5CE3-422D-8583-75510E62EF36}" type="sibTrans" cxnId="{A07FC8F1-C974-47BA-A875-6D04F0566BCB}">
      <dgm:prSet/>
      <dgm:spPr/>
      <dgm:t>
        <a:bodyPr/>
        <a:lstStyle/>
        <a:p>
          <a:endParaRPr lang="ru-RU"/>
        </a:p>
      </dgm:t>
    </dgm:pt>
    <dgm:pt modelId="{EDAD538E-A076-4F3C-B651-8F446D3407F4}">
      <dgm:prSet phldrT="[Текст]"/>
      <dgm:spPr/>
      <dgm:t>
        <a:bodyPr/>
        <a:lstStyle/>
        <a:p>
          <a:r>
            <a:rPr lang="ru-RU" dirty="0" smtClean="0"/>
            <a:t>Институциональная</a:t>
          </a:r>
          <a:endParaRPr lang="ru-RU" dirty="0"/>
        </a:p>
      </dgm:t>
    </dgm:pt>
    <dgm:pt modelId="{71BE672E-783D-4250-BA0E-5D42235CF6F2}" type="parTrans" cxnId="{9223E045-51A3-4299-AF8D-47AF71B95B8E}">
      <dgm:prSet/>
      <dgm:spPr/>
      <dgm:t>
        <a:bodyPr/>
        <a:lstStyle/>
        <a:p>
          <a:endParaRPr lang="ru-RU"/>
        </a:p>
      </dgm:t>
    </dgm:pt>
    <dgm:pt modelId="{57725416-C3CF-497C-A14C-ACB8FFFA7E4E}" type="sibTrans" cxnId="{9223E045-51A3-4299-AF8D-47AF71B95B8E}">
      <dgm:prSet/>
      <dgm:spPr/>
      <dgm:t>
        <a:bodyPr/>
        <a:lstStyle/>
        <a:p>
          <a:endParaRPr lang="ru-RU"/>
        </a:p>
      </dgm:t>
    </dgm:pt>
    <dgm:pt modelId="{77F67EFD-FD22-43E1-8C6E-45AE6AE3C853}">
      <dgm:prSet phldrT="[Текст]"/>
      <dgm:spPr/>
      <dgm:t>
        <a:bodyPr/>
        <a:lstStyle/>
        <a:p>
          <a:r>
            <a:rPr lang="ru-RU" dirty="0" smtClean="0"/>
            <a:t>Экономическая</a:t>
          </a:r>
          <a:endParaRPr lang="ru-RU" dirty="0"/>
        </a:p>
      </dgm:t>
    </dgm:pt>
    <dgm:pt modelId="{5530787E-0005-4B1F-B089-FE5D2C5E485A}" type="parTrans" cxnId="{D1A29015-73A4-48CB-A194-3225EA170690}">
      <dgm:prSet/>
      <dgm:spPr/>
      <dgm:t>
        <a:bodyPr/>
        <a:lstStyle/>
        <a:p>
          <a:endParaRPr lang="ru-RU"/>
        </a:p>
      </dgm:t>
    </dgm:pt>
    <dgm:pt modelId="{F29D2C36-4D9A-41DC-92A9-F3D2AAA409F0}" type="sibTrans" cxnId="{D1A29015-73A4-48CB-A194-3225EA170690}">
      <dgm:prSet/>
      <dgm:spPr/>
      <dgm:t>
        <a:bodyPr/>
        <a:lstStyle/>
        <a:p>
          <a:endParaRPr lang="ru-RU"/>
        </a:p>
      </dgm:t>
    </dgm:pt>
    <dgm:pt modelId="{A495E8F9-9B3B-4B1A-92C4-2FB829D88222}">
      <dgm:prSet phldrT="[Текст]"/>
      <dgm:spPr/>
      <dgm:t>
        <a:bodyPr/>
        <a:lstStyle/>
        <a:p>
          <a:r>
            <a:rPr lang="ru-RU" dirty="0" smtClean="0"/>
            <a:t>Экологическая</a:t>
          </a:r>
          <a:endParaRPr lang="ru-RU" dirty="0"/>
        </a:p>
      </dgm:t>
    </dgm:pt>
    <dgm:pt modelId="{6FBA569D-85AC-44B2-B7D2-19DA0ACAAE8A}" type="parTrans" cxnId="{5CC1BA14-C3A5-4F1C-A1E4-4C4090AFA083}">
      <dgm:prSet/>
      <dgm:spPr/>
      <dgm:t>
        <a:bodyPr/>
        <a:lstStyle/>
        <a:p>
          <a:endParaRPr lang="ru-RU"/>
        </a:p>
      </dgm:t>
    </dgm:pt>
    <dgm:pt modelId="{366021D4-589D-46A5-86A5-19BA4174DF4B}" type="sibTrans" cxnId="{5CC1BA14-C3A5-4F1C-A1E4-4C4090AFA083}">
      <dgm:prSet/>
      <dgm:spPr/>
      <dgm:t>
        <a:bodyPr/>
        <a:lstStyle/>
        <a:p>
          <a:endParaRPr lang="ru-RU"/>
        </a:p>
      </dgm:t>
    </dgm:pt>
    <dgm:pt modelId="{0E49C7D0-A010-4AAB-9B64-624871644788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41BA468E-2E57-466F-9DFB-CECA2AA08B3E}" type="parTrans" cxnId="{784607B2-930B-4FF5-9B33-F53DE8452CE0}">
      <dgm:prSet/>
      <dgm:spPr/>
      <dgm:t>
        <a:bodyPr/>
        <a:lstStyle/>
        <a:p>
          <a:endParaRPr lang="ru-RU"/>
        </a:p>
      </dgm:t>
    </dgm:pt>
    <dgm:pt modelId="{FFF28EBB-21A5-41DC-9707-4B0EB90B2505}" type="sibTrans" cxnId="{784607B2-930B-4FF5-9B33-F53DE8452CE0}">
      <dgm:prSet/>
      <dgm:spPr/>
      <dgm:t>
        <a:bodyPr/>
        <a:lstStyle/>
        <a:p>
          <a:endParaRPr lang="ru-RU"/>
        </a:p>
      </dgm:t>
    </dgm:pt>
    <dgm:pt modelId="{956E6CFE-5048-4F13-AA81-C7943B86512F}">
      <dgm:prSet phldrT="[Текст]"/>
      <dgm:spPr/>
      <dgm:t>
        <a:bodyPr/>
        <a:lstStyle/>
        <a:p>
          <a:r>
            <a:rPr lang="ru-RU" dirty="0" smtClean="0"/>
            <a:t>Независимая</a:t>
          </a:r>
          <a:endParaRPr lang="ru-RU" dirty="0"/>
        </a:p>
      </dgm:t>
    </dgm:pt>
    <dgm:pt modelId="{5A602CC3-7F41-47BD-A719-9165FE861515}" type="parTrans" cxnId="{E8B63940-F26C-4A96-8A30-F6A4B19FC86C}">
      <dgm:prSet/>
      <dgm:spPr/>
      <dgm:t>
        <a:bodyPr/>
        <a:lstStyle/>
        <a:p>
          <a:endParaRPr lang="ru-RU"/>
        </a:p>
      </dgm:t>
    </dgm:pt>
    <dgm:pt modelId="{1E6A03E2-EAE2-4CE6-A770-FA1DE0BB1420}" type="sibTrans" cxnId="{E8B63940-F26C-4A96-8A30-F6A4B19FC86C}">
      <dgm:prSet/>
      <dgm:spPr/>
      <dgm:t>
        <a:bodyPr/>
        <a:lstStyle/>
        <a:p>
          <a:endParaRPr lang="ru-RU"/>
        </a:p>
      </dgm:t>
    </dgm:pt>
    <dgm:pt modelId="{7F3934F0-2CEC-4EF9-82FE-E5F8C02DE084}">
      <dgm:prSet phldrT="[Текст]"/>
      <dgm:spPr/>
      <dgm:t>
        <a:bodyPr/>
        <a:lstStyle/>
        <a:p>
          <a:r>
            <a:rPr lang="ru-RU" dirty="0" smtClean="0"/>
            <a:t>Внешняя</a:t>
          </a:r>
          <a:endParaRPr lang="ru-RU" dirty="0"/>
        </a:p>
      </dgm:t>
    </dgm:pt>
    <dgm:pt modelId="{6AFC5522-0105-4C20-922F-8C3BF0D39413}" type="parTrans" cxnId="{95CDD9EB-057E-46CB-8116-33F80AD89C80}">
      <dgm:prSet/>
      <dgm:spPr/>
      <dgm:t>
        <a:bodyPr/>
        <a:lstStyle/>
        <a:p>
          <a:endParaRPr lang="ru-RU"/>
        </a:p>
      </dgm:t>
    </dgm:pt>
    <dgm:pt modelId="{E45B9C60-EA75-457A-86FB-B75A850DBF10}" type="sibTrans" cxnId="{95CDD9EB-057E-46CB-8116-33F80AD89C80}">
      <dgm:prSet/>
      <dgm:spPr/>
      <dgm:t>
        <a:bodyPr/>
        <a:lstStyle/>
        <a:p>
          <a:endParaRPr lang="ru-RU"/>
        </a:p>
      </dgm:t>
    </dgm:pt>
    <dgm:pt modelId="{D0BE0016-7F4E-4533-9666-7D23632037B8}">
      <dgm:prSet phldrT="[Текст]"/>
      <dgm:spPr/>
      <dgm:t>
        <a:bodyPr/>
        <a:lstStyle/>
        <a:p>
          <a:r>
            <a:rPr lang="ru-RU" dirty="0" smtClean="0"/>
            <a:t>Внутренняя</a:t>
          </a:r>
          <a:endParaRPr lang="ru-RU" dirty="0"/>
        </a:p>
      </dgm:t>
    </dgm:pt>
    <dgm:pt modelId="{9FA750DE-9B7B-4B65-8D72-EA832019F0B4}" type="parTrans" cxnId="{E76595C9-F62D-4BF6-979F-5ED2665875E5}">
      <dgm:prSet/>
      <dgm:spPr/>
      <dgm:t>
        <a:bodyPr/>
        <a:lstStyle/>
        <a:p>
          <a:endParaRPr lang="ru-RU"/>
        </a:p>
      </dgm:t>
    </dgm:pt>
    <dgm:pt modelId="{DE94B3B3-3525-44C9-B76C-28FF3EEDC192}" type="sibTrans" cxnId="{E76595C9-F62D-4BF6-979F-5ED2665875E5}">
      <dgm:prSet/>
      <dgm:spPr/>
      <dgm:t>
        <a:bodyPr/>
        <a:lstStyle/>
        <a:p>
          <a:endParaRPr lang="ru-RU"/>
        </a:p>
      </dgm:t>
    </dgm:pt>
    <dgm:pt modelId="{60694E68-859D-4DC3-8466-E22AC6B9DDDD}" type="pres">
      <dgm:prSet presAssocID="{F73E6C3E-B8E2-4A95-B1B9-E1D15A11BB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B3A2F1-3706-454D-A717-BEBC9218048D}" type="pres">
      <dgm:prSet presAssocID="{B1EB2714-4A14-42E2-BC9F-9FBA7817697D}" presName="root" presStyleCnt="0"/>
      <dgm:spPr/>
    </dgm:pt>
    <dgm:pt modelId="{1F1EB10E-C1CF-4E98-9801-D75292DCAFAD}" type="pres">
      <dgm:prSet presAssocID="{B1EB2714-4A14-42E2-BC9F-9FBA7817697D}" presName="rootComposite" presStyleCnt="0"/>
      <dgm:spPr/>
    </dgm:pt>
    <dgm:pt modelId="{4458C0C6-0D0F-4D2A-B8CD-3D4CD15BAF0E}" type="pres">
      <dgm:prSet presAssocID="{B1EB2714-4A14-42E2-BC9F-9FBA7817697D}" presName="rootText" presStyleLbl="node1" presStyleIdx="0" presStyleCnt="2" custScaleX="332706" custScaleY="156807"/>
      <dgm:spPr/>
      <dgm:t>
        <a:bodyPr/>
        <a:lstStyle/>
        <a:p>
          <a:endParaRPr lang="ru-RU"/>
        </a:p>
      </dgm:t>
    </dgm:pt>
    <dgm:pt modelId="{6377D300-C798-4388-B0DB-E2217D818362}" type="pres">
      <dgm:prSet presAssocID="{B1EB2714-4A14-42E2-BC9F-9FBA7817697D}" presName="rootConnector" presStyleLbl="node1" presStyleIdx="0" presStyleCnt="2"/>
      <dgm:spPr/>
    </dgm:pt>
    <dgm:pt modelId="{79EAEE00-2B0A-40E9-8A2A-A0B0C6DC91F9}" type="pres">
      <dgm:prSet presAssocID="{B1EB2714-4A14-42E2-BC9F-9FBA7817697D}" presName="childShape" presStyleCnt="0"/>
      <dgm:spPr/>
    </dgm:pt>
    <dgm:pt modelId="{B05CF25F-FAC8-44CC-91AA-D782CF73E8D5}" type="pres">
      <dgm:prSet presAssocID="{31C9CC46-30D7-4F2E-ABEC-55B9FDF1B4D5}" presName="Name13" presStyleLbl="parChTrans1D2" presStyleIdx="0" presStyleCnt="12"/>
      <dgm:spPr/>
    </dgm:pt>
    <dgm:pt modelId="{50CFE4F7-F190-4640-BDDC-4AD6F223C42D}" type="pres">
      <dgm:prSet presAssocID="{9EF4A8D5-F556-48AF-A169-515F848D2A03}" presName="childText" presStyleLbl="bgAcc1" presStyleIdx="0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2D95-B607-48C3-82FC-A2D36E9B8F8A}" type="pres">
      <dgm:prSet presAssocID="{7306FFBB-6F10-4C4C-A995-70064972423A}" presName="Name13" presStyleLbl="parChTrans1D2" presStyleIdx="1" presStyleCnt="12"/>
      <dgm:spPr/>
    </dgm:pt>
    <dgm:pt modelId="{E11B608F-A8B3-479D-A4B4-2845D9ACDC19}" type="pres">
      <dgm:prSet presAssocID="{22F44239-68F7-4FE1-96B0-050D6FC0899E}" presName="childText" presStyleLbl="bgAcc1" presStyleIdx="1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91375-ECDE-451C-9CEB-8483AAB43DA8}" type="pres">
      <dgm:prSet presAssocID="{71BE672E-783D-4250-BA0E-5D42235CF6F2}" presName="Name13" presStyleLbl="parChTrans1D2" presStyleIdx="2" presStyleCnt="12"/>
      <dgm:spPr/>
    </dgm:pt>
    <dgm:pt modelId="{98B3184F-D5B7-47C1-BECF-607EE8B08AF5}" type="pres">
      <dgm:prSet presAssocID="{EDAD538E-A076-4F3C-B651-8F446D3407F4}" presName="childText" presStyleLbl="bgAcc1" presStyleIdx="2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585A0-FC48-4DE9-B29B-429B14F06F7B}" type="pres">
      <dgm:prSet presAssocID="{5530787E-0005-4B1F-B089-FE5D2C5E485A}" presName="Name13" presStyleLbl="parChTrans1D2" presStyleIdx="3" presStyleCnt="12"/>
      <dgm:spPr/>
    </dgm:pt>
    <dgm:pt modelId="{6EC0DBE6-D3ED-4AC5-945C-7DA278D98D64}" type="pres">
      <dgm:prSet presAssocID="{77F67EFD-FD22-43E1-8C6E-45AE6AE3C853}" presName="childText" presStyleLbl="bgAcc1" presStyleIdx="3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D8D16-C738-4C23-AACC-461EA51C1E02}" type="pres">
      <dgm:prSet presAssocID="{6FBA569D-85AC-44B2-B7D2-19DA0ACAAE8A}" presName="Name13" presStyleLbl="parChTrans1D2" presStyleIdx="4" presStyleCnt="12"/>
      <dgm:spPr/>
    </dgm:pt>
    <dgm:pt modelId="{41C1C074-F563-4C57-A8BA-9C1E675F55EE}" type="pres">
      <dgm:prSet presAssocID="{A495E8F9-9B3B-4B1A-92C4-2FB829D88222}" presName="childText" presStyleLbl="bgAcc1" presStyleIdx="4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3C2D4-DB6B-4E1B-BDB4-8DA86D33BBD2}" type="pres">
      <dgm:prSet presAssocID="{41BA468E-2E57-466F-9DFB-CECA2AA08B3E}" presName="Name13" presStyleLbl="parChTrans1D2" presStyleIdx="5" presStyleCnt="12"/>
      <dgm:spPr/>
    </dgm:pt>
    <dgm:pt modelId="{9A45DB36-3868-491E-95F7-809E74B4FDF8}" type="pres">
      <dgm:prSet presAssocID="{0E49C7D0-A010-4AAB-9B64-624871644788}" presName="childText" presStyleLbl="bgAcc1" presStyleIdx="5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0940F-D60F-484D-8A43-0EA2F3610F1F}" type="pres">
      <dgm:prSet presAssocID="{96847E13-9C8B-4236-98AB-35495F5C56D3}" presName="Name13" presStyleLbl="parChTrans1D2" presStyleIdx="6" presStyleCnt="12"/>
      <dgm:spPr/>
    </dgm:pt>
    <dgm:pt modelId="{DF24B997-3875-4AF2-9C22-AB02C0CA167E}" type="pres">
      <dgm:prSet presAssocID="{EBFD8B7C-44C3-4916-B2B0-3AAF852009E1}" presName="childText" presStyleLbl="bgAcc1" presStyleIdx="6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5599-EAE5-415C-A55C-5D2765E4D7B1}" type="pres">
      <dgm:prSet presAssocID="{D973C040-A6A3-4510-B1A4-6815B418208A}" presName="root" presStyleCnt="0"/>
      <dgm:spPr/>
    </dgm:pt>
    <dgm:pt modelId="{88142C5C-BAB6-4657-BFAD-C31EA7E4A719}" type="pres">
      <dgm:prSet presAssocID="{D973C040-A6A3-4510-B1A4-6815B418208A}" presName="rootComposite" presStyleCnt="0"/>
      <dgm:spPr/>
    </dgm:pt>
    <dgm:pt modelId="{D4A29392-705E-42A6-836C-46732AF18274}" type="pres">
      <dgm:prSet presAssocID="{D973C040-A6A3-4510-B1A4-6815B418208A}" presName="rootText" presStyleLbl="node1" presStyleIdx="1" presStyleCnt="2" custScaleX="332706" custScaleY="156807"/>
      <dgm:spPr/>
      <dgm:t>
        <a:bodyPr/>
        <a:lstStyle/>
        <a:p>
          <a:endParaRPr lang="ru-RU"/>
        </a:p>
      </dgm:t>
    </dgm:pt>
    <dgm:pt modelId="{448EB098-223C-4BF3-A7F4-06E815D87B96}" type="pres">
      <dgm:prSet presAssocID="{D973C040-A6A3-4510-B1A4-6815B418208A}" presName="rootConnector" presStyleLbl="node1" presStyleIdx="1" presStyleCnt="2"/>
      <dgm:spPr/>
    </dgm:pt>
    <dgm:pt modelId="{56EC79DE-A5B6-422B-9455-1A521EB6AF09}" type="pres">
      <dgm:prSet presAssocID="{D973C040-A6A3-4510-B1A4-6815B418208A}" presName="childShape" presStyleCnt="0"/>
      <dgm:spPr/>
    </dgm:pt>
    <dgm:pt modelId="{6A4AED05-83A3-4F7C-BEEB-4982DF6311DC}" type="pres">
      <dgm:prSet presAssocID="{E268FEEC-E95B-44B1-887A-A3ADF3B4B269}" presName="Name13" presStyleLbl="parChTrans1D2" presStyleIdx="7" presStyleCnt="12"/>
      <dgm:spPr/>
    </dgm:pt>
    <dgm:pt modelId="{9765E75D-2E7F-4055-B8A8-05CEED94106D}" type="pres">
      <dgm:prSet presAssocID="{68F59E0A-F793-46ED-B149-4A373120B92F}" presName="childText" presStyleLbl="bgAcc1" presStyleIdx="7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8DC8F-F0D4-4D93-A1CD-512C5DEFE3A0}" type="pres">
      <dgm:prSet presAssocID="{C087DB0B-E400-4A26-B748-06693CEF2D08}" presName="Name13" presStyleLbl="parChTrans1D2" presStyleIdx="8" presStyleCnt="12"/>
      <dgm:spPr/>
    </dgm:pt>
    <dgm:pt modelId="{B25E1080-0509-459A-89EE-FDBEE429ECAE}" type="pres">
      <dgm:prSet presAssocID="{E159265E-077E-4876-B861-0B9EE27AFA78}" presName="childText" presStyleLbl="bgAcc1" presStyleIdx="8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247F8-ED5F-4C71-AAED-CB053CFE861A}" type="pres">
      <dgm:prSet presAssocID="{6AFC5522-0105-4C20-922F-8C3BF0D39413}" presName="Name13" presStyleLbl="parChTrans1D2" presStyleIdx="9" presStyleCnt="12"/>
      <dgm:spPr/>
    </dgm:pt>
    <dgm:pt modelId="{6F9CE0BE-6B3D-46A0-8041-AEF6846FA186}" type="pres">
      <dgm:prSet presAssocID="{7F3934F0-2CEC-4EF9-82FE-E5F8C02DE084}" presName="childText" presStyleLbl="bgAcc1" presStyleIdx="9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EC8B3-4C93-4AB6-861F-02A410D28C21}" type="pres">
      <dgm:prSet presAssocID="{9FA750DE-9B7B-4B65-8D72-EA832019F0B4}" presName="Name13" presStyleLbl="parChTrans1D2" presStyleIdx="10" presStyleCnt="12"/>
      <dgm:spPr/>
    </dgm:pt>
    <dgm:pt modelId="{6A891C66-F580-4873-B706-20431E168B28}" type="pres">
      <dgm:prSet presAssocID="{D0BE0016-7F4E-4533-9666-7D23632037B8}" presName="childText" presStyleLbl="bgAcc1" presStyleIdx="10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7A802-C598-4098-8E53-94A0B3369886}" type="pres">
      <dgm:prSet presAssocID="{5A602CC3-7F41-47BD-A719-9165FE861515}" presName="Name13" presStyleLbl="parChTrans1D2" presStyleIdx="11" presStyleCnt="12"/>
      <dgm:spPr/>
    </dgm:pt>
    <dgm:pt modelId="{35F83A1C-6F32-4B67-A65E-221A68899E14}" type="pres">
      <dgm:prSet presAssocID="{956E6CFE-5048-4F13-AA81-C7943B86512F}" presName="childText" presStyleLbl="bgAcc1" presStyleIdx="11" presStyleCnt="12" custScaleX="33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7B2F9-B8C7-452F-9F83-A1D4CF067A8E}" type="presOf" srcId="{D0BE0016-7F4E-4533-9666-7D23632037B8}" destId="{6A891C66-F580-4873-B706-20431E168B28}" srcOrd="0" destOrd="0" presId="urn:microsoft.com/office/officeart/2005/8/layout/hierarchy3"/>
    <dgm:cxn modelId="{016533A2-DB7D-439A-91BD-0840C957E312}" type="presOf" srcId="{7F3934F0-2CEC-4EF9-82FE-E5F8C02DE084}" destId="{6F9CE0BE-6B3D-46A0-8041-AEF6846FA186}" srcOrd="0" destOrd="0" presId="urn:microsoft.com/office/officeart/2005/8/layout/hierarchy3"/>
    <dgm:cxn modelId="{FA6835CF-739E-4A93-9546-48FFF8CBF450}" type="presOf" srcId="{956E6CFE-5048-4F13-AA81-C7943B86512F}" destId="{35F83A1C-6F32-4B67-A65E-221A68899E14}" srcOrd="0" destOrd="0" presId="urn:microsoft.com/office/officeart/2005/8/layout/hierarchy3"/>
    <dgm:cxn modelId="{562CCCF5-9FDE-4A93-81C4-159A7B995EBA}" type="presOf" srcId="{B1EB2714-4A14-42E2-BC9F-9FBA7817697D}" destId="{4458C0C6-0D0F-4D2A-B8CD-3D4CD15BAF0E}" srcOrd="0" destOrd="0" presId="urn:microsoft.com/office/officeart/2005/8/layout/hierarchy3"/>
    <dgm:cxn modelId="{A4EF4B0F-A44E-446E-B964-E571902AE70B}" srcId="{B1EB2714-4A14-42E2-BC9F-9FBA7817697D}" destId="{22F44239-68F7-4FE1-96B0-050D6FC0899E}" srcOrd="1" destOrd="0" parTransId="{7306FFBB-6F10-4C4C-A995-70064972423A}" sibTransId="{C85A52FF-AC08-45F9-88CA-3FA711DC694A}"/>
    <dgm:cxn modelId="{FAB73C61-F912-41E3-A1E6-96CBE68E3BF6}" type="presOf" srcId="{31C9CC46-30D7-4F2E-ABEC-55B9FDF1B4D5}" destId="{B05CF25F-FAC8-44CC-91AA-D782CF73E8D5}" srcOrd="0" destOrd="0" presId="urn:microsoft.com/office/officeart/2005/8/layout/hierarchy3"/>
    <dgm:cxn modelId="{5A827AE9-EEA6-451B-B047-B98B75F9EFF8}" type="presOf" srcId="{B1EB2714-4A14-42E2-BC9F-9FBA7817697D}" destId="{6377D300-C798-4388-B0DB-E2217D818362}" srcOrd="1" destOrd="0" presId="urn:microsoft.com/office/officeart/2005/8/layout/hierarchy3"/>
    <dgm:cxn modelId="{5F4CE5FF-71AD-4EC2-8B7D-CE54AD355C8E}" type="presOf" srcId="{D973C040-A6A3-4510-B1A4-6815B418208A}" destId="{D4A29392-705E-42A6-836C-46732AF18274}" srcOrd="0" destOrd="0" presId="urn:microsoft.com/office/officeart/2005/8/layout/hierarchy3"/>
    <dgm:cxn modelId="{95CDD9EB-057E-46CB-8116-33F80AD89C80}" srcId="{D973C040-A6A3-4510-B1A4-6815B418208A}" destId="{7F3934F0-2CEC-4EF9-82FE-E5F8C02DE084}" srcOrd="2" destOrd="0" parTransId="{6AFC5522-0105-4C20-922F-8C3BF0D39413}" sibTransId="{E45B9C60-EA75-457A-86FB-B75A850DBF10}"/>
    <dgm:cxn modelId="{5DA68AEA-7182-4538-93A6-9D22FD8AF2FA}" type="presOf" srcId="{22F44239-68F7-4FE1-96B0-050D6FC0899E}" destId="{E11B608F-A8B3-479D-A4B4-2845D9ACDC19}" srcOrd="0" destOrd="0" presId="urn:microsoft.com/office/officeart/2005/8/layout/hierarchy3"/>
    <dgm:cxn modelId="{A07FC8F1-C974-47BA-A875-6D04F0566BCB}" srcId="{B1EB2714-4A14-42E2-BC9F-9FBA7817697D}" destId="{EBFD8B7C-44C3-4916-B2B0-3AAF852009E1}" srcOrd="6" destOrd="0" parTransId="{96847E13-9C8B-4236-98AB-35495F5C56D3}" sibTransId="{93C366A2-5CE3-422D-8583-75510E62EF36}"/>
    <dgm:cxn modelId="{54400047-F1E1-47D8-9158-6955D8C46A19}" type="presOf" srcId="{71BE672E-783D-4250-BA0E-5D42235CF6F2}" destId="{50891375-ECDE-451C-9CEB-8483AAB43DA8}" srcOrd="0" destOrd="0" presId="urn:microsoft.com/office/officeart/2005/8/layout/hierarchy3"/>
    <dgm:cxn modelId="{D544874C-0A7D-4266-BAA3-7E7078C7088C}" type="presOf" srcId="{5530787E-0005-4B1F-B089-FE5D2C5E485A}" destId="{675585A0-FC48-4DE9-B29B-429B14F06F7B}" srcOrd="0" destOrd="0" presId="urn:microsoft.com/office/officeart/2005/8/layout/hierarchy3"/>
    <dgm:cxn modelId="{116D8D04-4942-4F13-BF3F-08F434A1F6B6}" srcId="{D973C040-A6A3-4510-B1A4-6815B418208A}" destId="{E159265E-077E-4876-B861-0B9EE27AFA78}" srcOrd="1" destOrd="0" parTransId="{C087DB0B-E400-4A26-B748-06693CEF2D08}" sibTransId="{C8325ACA-8F79-44DD-BEE4-825A1651479B}"/>
    <dgm:cxn modelId="{BABA7038-D897-4573-8A9E-786A0F25FC5B}" type="presOf" srcId="{0E49C7D0-A010-4AAB-9B64-624871644788}" destId="{9A45DB36-3868-491E-95F7-809E74B4FDF8}" srcOrd="0" destOrd="0" presId="urn:microsoft.com/office/officeart/2005/8/layout/hierarchy3"/>
    <dgm:cxn modelId="{7A765D25-298B-4B98-9C8D-76D8047B0747}" type="presOf" srcId="{D973C040-A6A3-4510-B1A4-6815B418208A}" destId="{448EB098-223C-4BF3-A7F4-06E815D87B96}" srcOrd="1" destOrd="0" presId="urn:microsoft.com/office/officeart/2005/8/layout/hierarchy3"/>
    <dgm:cxn modelId="{D1A29015-73A4-48CB-A194-3225EA170690}" srcId="{B1EB2714-4A14-42E2-BC9F-9FBA7817697D}" destId="{77F67EFD-FD22-43E1-8C6E-45AE6AE3C853}" srcOrd="3" destOrd="0" parTransId="{5530787E-0005-4B1F-B089-FE5D2C5E485A}" sibTransId="{F29D2C36-4D9A-41DC-92A9-F3D2AAA409F0}"/>
    <dgm:cxn modelId="{E76595C9-F62D-4BF6-979F-5ED2665875E5}" srcId="{D973C040-A6A3-4510-B1A4-6815B418208A}" destId="{D0BE0016-7F4E-4533-9666-7D23632037B8}" srcOrd="3" destOrd="0" parTransId="{9FA750DE-9B7B-4B65-8D72-EA832019F0B4}" sibTransId="{DE94B3B3-3525-44C9-B76C-28FF3EEDC192}"/>
    <dgm:cxn modelId="{15864C60-DCED-4BB3-8CB3-08BBB645FA92}" srcId="{F73E6C3E-B8E2-4A95-B1B9-E1D15A11BB70}" destId="{D973C040-A6A3-4510-B1A4-6815B418208A}" srcOrd="1" destOrd="0" parTransId="{0C43C514-D20B-4A89-BA95-9E3F30CF9281}" sibTransId="{D2C0616A-029F-40F4-913C-DC4F0CB89EBC}"/>
    <dgm:cxn modelId="{D831B417-DC74-44EE-A7F5-83AD27E068AD}" srcId="{B1EB2714-4A14-42E2-BC9F-9FBA7817697D}" destId="{9EF4A8D5-F556-48AF-A169-515F848D2A03}" srcOrd="0" destOrd="0" parTransId="{31C9CC46-30D7-4F2E-ABEC-55B9FDF1B4D5}" sibTransId="{7DC361B4-0EF9-4B81-8874-232C7EACE4A5}"/>
    <dgm:cxn modelId="{37612D7D-0193-4880-B5F5-21857707DD93}" type="presOf" srcId="{6AFC5522-0105-4C20-922F-8C3BF0D39413}" destId="{AB7247F8-ED5F-4C71-AAED-CB053CFE861A}" srcOrd="0" destOrd="0" presId="urn:microsoft.com/office/officeart/2005/8/layout/hierarchy3"/>
    <dgm:cxn modelId="{C75B7AB1-55D0-45F8-A6AC-20A95F903E1B}" type="presOf" srcId="{41BA468E-2E57-466F-9DFB-CECA2AA08B3E}" destId="{E6F3C2D4-DB6B-4E1B-BDB4-8DA86D33BBD2}" srcOrd="0" destOrd="0" presId="urn:microsoft.com/office/officeart/2005/8/layout/hierarchy3"/>
    <dgm:cxn modelId="{9223E045-51A3-4299-AF8D-47AF71B95B8E}" srcId="{B1EB2714-4A14-42E2-BC9F-9FBA7817697D}" destId="{EDAD538E-A076-4F3C-B651-8F446D3407F4}" srcOrd="2" destOrd="0" parTransId="{71BE672E-783D-4250-BA0E-5D42235CF6F2}" sibTransId="{57725416-C3CF-497C-A14C-ACB8FFFA7E4E}"/>
    <dgm:cxn modelId="{6D1605E6-7FF2-4628-AAB8-F6B15953C83B}" type="presOf" srcId="{EDAD538E-A076-4F3C-B651-8F446D3407F4}" destId="{98B3184F-D5B7-47C1-BECF-607EE8B08AF5}" srcOrd="0" destOrd="0" presId="urn:microsoft.com/office/officeart/2005/8/layout/hierarchy3"/>
    <dgm:cxn modelId="{83ECFF6A-A16F-4573-BEB5-5A585567F0C8}" type="presOf" srcId="{C087DB0B-E400-4A26-B748-06693CEF2D08}" destId="{5768DC8F-F0D4-4D93-A1CD-512C5DEFE3A0}" srcOrd="0" destOrd="0" presId="urn:microsoft.com/office/officeart/2005/8/layout/hierarchy3"/>
    <dgm:cxn modelId="{BCC15943-B3AB-4446-97D8-3FE00BF53CAC}" srcId="{D973C040-A6A3-4510-B1A4-6815B418208A}" destId="{68F59E0A-F793-46ED-B149-4A373120B92F}" srcOrd="0" destOrd="0" parTransId="{E268FEEC-E95B-44B1-887A-A3ADF3B4B269}" sibTransId="{92006B63-D86C-42C3-B664-70F2BEAC3D38}"/>
    <dgm:cxn modelId="{ED5552BB-8308-4916-B696-93991BBDDBA1}" type="presOf" srcId="{F73E6C3E-B8E2-4A95-B1B9-E1D15A11BB70}" destId="{60694E68-859D-4DC3-8466-E22AC6B9DDDD}" srcOrd="0" destOrd="0" presId="urn:microsoft.com/office/officeart/2005/8/layout/hierarchy3"/>
    <dgm:cxn modelId="{7E678BF6-CC86-49DA-A720-5086ACA13EDD}" srcId="{F73E6C3E-B8E2-4A95-B1B9-E1D15A11BB70}" destId="{B1EB2714-4A14-42E2-BC9F-9FBA7817697D}" srcOrd="0" destOrd="0" parTransId="{AFF9FD38-F9C7-4830-AFF8-A697DC6BC9ED}" sibTransId="{B0A45C9D-C966-41B7-B456-B4D90DF02C3A}"/>
    <dgm:cxn modelId="{15CD44C2-36CE-4821-ABBF-0CF5467C36DA}" type="presOf" srcId="{A495E8F9-9B3B-4B1A-92C4-2FB829D88222}" destId="{41C1C074-F563-4C57-A8BA-9C1E675F55EE}" srcOrd="0" destOrd="0" presId="urn:microsoft.com/office/officeart/2005/8/layout/hierarchy3"/>
    <dgm:cxn modelId="{784607B2-930B-4FF5-9B33-F53DE8452CE0}" srcId="{B1EB2714-4A14-42E2-BC9F-9FBA7817697D}" destId="{0E49C7D0-A010-4AAB-9B64-624871644788}" srcOrd="5" destOrd="0" parTransId="{41BA468E-2E57-466F-9DFB-CECA2AA08B3E}" sibTransId="{FFF28EBB-21A5-41DC-9707-4B0EB90B2505}"/>
    <dgm:cxn modelId="{B4226112-9768-4C96-BF8E-C317D03D5D96}" type="presOf" srcId="{9EF4A8D5-F556-48AF-A169-515F848D2A03}" destId="{50CFE4F7-F190-4640-BDDC-4AD6F223C42D}" srcOrd="0" destOrd="0" presId="urn:microsoft.com/office/officeart/2005/8/layout/hierarchy3"/>
    <dgm:cxn modelId="{3D051EA3-CEB9-4443-BDC4-0DF6D027A511}" type="presOf" srcId="{77F67EFD-FD22-43E1-8C6E-45AE6AE3C853}" destId="{6EC0DBE6-D3ED-4AC5-945C-7DA278D98D64}" srcOrd="0" destOrd="0" presId="urn:microsoft.com/office/officeart/2005/8/layout/hierarchy3"/>
    <dgm:cxn modelId="{5CC1BA14-C3A5-4F1C-A1E4-4C4090AFA083}" srcId="{B1EB2714-4A14-42E2-BC9F-9FBA7817697D}" destId="{A495E8F9-9B3B-4B1A-92C4-2FB829D88222}" srcOrd="4" destOrd="0" parTransId="{6FBA569D-85AC-44B2-B7D2-19DA0ACAAE8A}" sibTransId="{366021D4-589D-46A5-86A5-19BA4174DF4B}"/>
    <dgm:cxn modelId="{E8B63940-F26C-4A96-8A30-F6A4B19FC86C}" srcId="{D973C040-A6A3-4510-B1A4-6815B418208A}" destId="{956E6CFE-5048-4F13-AA81-C7943B86512F}" srcOrd="4" destOrd="0" parTransId="{5A602CC3-7F41-47BD-A719-9165FE861515}" sibTransId="{1E6A03E2-EAE2-4CE6-A770-FA1DE0BB1420}"/>
    <dgm:cxn modelId="{01D536BA-4563-43DC-9078-90E1930CCAF3}" type="presOf" srcId="{EBFD8B7C-44C3-4916-B2B0-3AAF852009E1}" destId="{DF24B997-3875-4AF2-9C22-AB02C0CA167E}" srcOrd="0" destOrd="0" presId="urn:microsoft.com/office/officeart/2005/8/layout/hierarchy3"/>
    <dgm:cxn modelId="{982066BD-90F8-4C38-9540-15A4CEBC91F1}" type="presOf" srcId="{E268FEEC-E95B-44B1-887A-A3ADF3B4B269}" destId="{6A4AED05-83A3-4F7C-BEEB-4982DF6311DC}" srcOrd="0" destOrd="0" presId="urn:microsoft.com/office/officeart/2005/8/layout/hierarchy3"/>
    <dgm:cxn modelId="{D8F10569-D3A7-4083-BECE-CFE03925F135}" type="presOf" srcId="{5A602CC3-7F41-47BD-A719-9165FE861515}" destId="{EF87A802-C598-4098-8E53-94A0B3369886}" srcOrd="0" destOrd="0" presId="urn:microsoft.com/office/officeart/2005/8/layout/hierarchy3"/>
    <dgm:cxn modelId="{83CFABF8-F63D-4D9E-81DF-0C78741C0C58}" type="presOf" srcId="{9FA750DE-9B7B-4B65-8D72-EA832019F0B4}" destId="{EA8EC8B3-4C93-4AB6-861F-02A410D28C21}" srcOrd="0" destOrd="0" presId="urn:microsoft.com/office/officeart/2005/8/layout/hierarchy3"/>
    <dgm:cxn modelId="{3EB2785A-EAD5-4407-A785-38CDFB562E4C}" type="presOf" srcId="{7306FFBB-6F10-4C4C-A995-70064972423A}" destId="{1D142D95-B607-48C3-82FC-A2D36E9B8F8A}" srcOrd="0" destOrd="0" presId="urn:microsoft.com/office/officeart/2005/8/layout/hierarchy3"/>
    <dgm:cxn modelId="{BC90CCA9-CCAC-434C-ACB8-E32787E409F7}" type="presOf" srcId="{68F59E0A-F793-46ED-B149-4A373120B92F}" destId="{9765E75D-2E7F-4055-B8A8-05CEED94106D}" srcOrd="0" destOrd="0" presId="urn:microsoft.com/office/officeart/2005/8/layout/hierarchy3"/>
    <dgm:cxn modelId="{5F82A928-7550-4EF1-A516-7797D7805F48}" type="presOf" srcId="{6FBA569D-85AC-44B2-B7D2-19DA0ACAAE8A}" destId="{141D8D16-C738-4C23-AACC-461EA51C1E02}" srcOrd="0" destOrd="0" presId="urn:microsoft.com/office/officeart/2005/8/layout/hierarchy3"/>
    <dgm:cxn modelId="{70DD564F-4A10-4030-98C0-09135B70CBA1}" type="presOf" srcId="{E159265E-077E-4876-B861-0B9EE27AFA78}" destId="{B25E1080-0509-459A-89EE-FDBEE429ECAE}" srcOrd="0" destOrd="0" presId="urn:microsoft.com/office/officeart/2005/8/layout/hierarchy3"/>
    <dgm:cxn modelId="{5743B03C-3BA1-4DE5-8FB2-5601F94A00E5}" type="presOf" srcId="{96847E13-9C8B-4236-98AB-35495F5C56D3}" destId="{7260940F-D60F-484D-8A43-0EA2F3610F1F}" srcOrd="0" destOrd="0" presId="urn:microsoft.com/office/officeart/2005/8/layout/hierarchy3"/>
    <dgm:cxn modelId="{71B7E04D-FEDC-44B2-BE15-009D1F098FA5}" type="presParOf" srcId="{60694E68-859D-4DC3-8466-E22AC6B9DDDD}" destId="{39B3A2F1-3706-454D-A717-BEBC9218048D}" srcOrd="0" destOrd="0" presId="urn:microsoft.com/office/officeart/2005/8/layout/hierarchy3"/>
    <dgm:cxn modelId="{9EE722BA-A816-4C9D-8B47-4C8375C8719A}" type="presParOf" srcId="{39B3A2F1-3706-454D-A717-BEBC9218048D}" destId="{1F1EB10E-C1CF-4E98-9801-D75292DCAFAD}" srcOrd="0" destOrd="0" presId="urn:microsoft.com/office/officeart/2005/8/layout/hierarchy3"/>
    <dgm:cxn modelId="{D72B581F-A999-4652-9E63-30317540B702}" type="presParOf" srcId="{1F1EB10E-C1CF-4E98-9801-D75292DCAFAD}" destId="{4458C0C6-0D0F-4D2A-B8CD-3D4CD15BAF0E}" srcOrd="0" destOrd="0" presId="urn:microsoft.com/office/officeart/2005/8/layout/hierarchy3"/>
    <dgm:cxn modelId="{B4FCF2BC-76D8-45B6-BCB0-FA33B8C086A4}" type="presParOf" srcId="{1F1EB10E-C1CF-4E98-9801-D75292DCAFAD}" destId="{6377D300-C798-4388-B0DB-E2217D818362}" srcOrd="1" destOrd="0" presId="urn:microsoft.com/office/officeart/2005/8/layout/hierarchy3"/>
    <dgm:cxn modelId="{B0A80415-C359-4A0A-91FD-26387EEBCF1A}" type="presParOf" srcId="{39B3A2F1-3706-454D-A717-BEBC9218048D}" destId="{79EAEE00-2B0A-40E9-8A2A-A0B0C6DC91F9}" srcOrd="1" destOrd="0" presId="urn:microsoft.com/office/officeart/2005/8/layout/hierarchy3"/>
    <dgm:cxn modelId="{E29405A8-49DF-447A-BD5B-7C711462CF00}" type="presParOf" srcId="{79EAEE00-2B0A-40E9-8A2A-A0B0C6DC91F9}" destId="{B05CF25F-FAC8-44CC-91AA-D782CF73E8D5}" srcOrd="0" destOrd="0" presId="urn:microsoft.com/office/officeart/2005/8/layout/hierarchy3"/>
    <dgm:cxn modelId="{F8CBA667-42AA-44CD-9E6A-FAB02CCA3601}" type="presParOf" srcId="{79EAEE00-2B0A-40E9-8A2A-A0B0C6DC91F9}" destId="{50CFE4F7-F190-4640-BDDC-4AD6F223C42D}" srcOrd="1" destOrd="0" presId="urn:microsoft.com/office/officeart/2005/8/layout/hierarchy3"/>
    <dgm:cxn modelId="{61DA14F3-AD21-49F7-83BF-E3A4A759D138}" type="presParOf" srcId="{79EAEE00-2B0A-40E9-8A2A-A0B0C6DC91F9}" destId="{1D142D95-B607-48C3-82FC-A2D36E9B8F8A}" srcOrd="2" destOrd="0" presId="urn:microsoft.com/office/officeart/2005/8/layout/hierarchy3"/>
    <dgm:cxn modelId="{E7D46528-080E-42B2-9639-A0512E96F09A}" type="presParOf" srcId="{79EAEE00-2B0A-40E9-8A2A-A0B0C6DC91F9}" destId="{E11B608F-A8B3-479D-A4B4-2845D9ACDC19}" srcOrd="3" destOrd="0" presId="urn:microsoft.com/office/officeart/2005/8/layout/hierarchy3"/>
    <dgm:cxn modelId="{D52B8D56-541C-408C-9EB4-9DA460AEA0E6}" type="presParOf" srcId="{79EAEE00-2B0A-40E9-8A2A-A0B0C6DC91F9}" destId="{50891375-ECDE-451C-9CEB-8483AAB43DA8}" srcOrd="4" destOrd="0" presId="urn:microsoft.com/office/officeart/2005/8/layout/hierarchy3"/>
    <dgm:cxn modelId="{313A2C6F-5484-4269-8EAA-1D1782BC7945}" type="presParOf" srcId="{79EAEE00-2B0A-40E9-8A2A-A0B0C6DC91F9}" destId="{98B3184F-D5B7-47C1-BECF-607EE8B08AF5}" srcOrd="5" destOrd="0" presId="urn:microsoft.com/office/officeart/2005/8/layout/hierarchy3"/>
    <dgm:cxn modelId="{17548F24-F0A9-4F67-B69A-BC08E87CB35E}" type="presParOf" srcId="{79EAEE00-2B0A-40E9-8A2A-A0B0C6DC91F9}" destId="{675585A0-FC48-4DE9-B29B-429B14F06F7B}" srcOrd="6" destOrd="0" presId="urn:microsoft.com/office/officeart/2005/8/layout/hierarchy3"/>
    <dgm:cxn modelId="{A58460C9-EE43-4E47-A688-DC1C03C9F53E}" type="presParOf" srcId="{79EAEE00-2B0A-40E9-8A2A-A0B0C6DC91F9}" destId="{6EC0DBE6-D3ED-4AC5-945C-7DA278D98D64}" srcOrd="7" destOrd="0" presId="urn:microsoft.com/office/officeart/2005/8/layout/hierarchy3"/>
    <dgm:cxn modelId="{E1178A8F-F836-475B-8B84-6DDAE5D7489B}" type="presParOf" srcId="{79EAEE00-2B0A-40E9-8A2A-A0B0C6DC91F9}" destId="{141D8D16-C738-4C23-AACC-461EA51C1E02}" srcOrd="8" destOrd="0" presId="urn:microsoft.com/office/officeart/2005/8/layout/hierarchy3"/>
    <dgm:cxn modelId="{598F4293-CDFA-4403-AAF6-C4ABFD1F0FD6}" type="presParOf" srcId="{79EAEE00-2B0A-40E9-8A2A-A0B0C6DC91F9}" destId="{41C1C074-F563-4C57-A8BA-9C1E675F55EE}" srcOrd="9" destOrd="0" presId="urn:microsoft.com/office/officeart/2005/8/layout/hierarchy3"/>
    <dgm:cxn modelId="{5831CE4B-4EED-4D4D-BD89-491C4259F585}" type="presParOf" srcId="{79EAEE00-2B0A-40E9-8A2A-A0B0C6DC91F9}" destId="{E6F3C2D4-DB6B-4E1B-BDB4-8DA86D33BBD2}" srcOrd="10" destOrd="0" presId="urn:microsoft.com/office/officeart/2005/8/layout/hierarchy3"/>
    <dgm:cxn modelId="{AA63A5C8-B759-4FBC-9FB0-DB4DC48A897E}" type="presParOf" srcId="{79EAEE00-2B0A-40E9-8A2A-A0B0C6DC91F9}" destId="{9A45DB36-3868-491E-95F7-809E74B4FDF8}" srcOrd="11" destOrd="0" presId="urn:microsoft.com/office/officeart/2005/8/layout/hierarchy3"/>
    <dgm:cxn modelId="{06BF1118-C31B-4277-A422-AEFE8648E4F2}" type="presParOf" srcId="{79EAEE00-2B0A-40E9-8A2A-A0B0C6DC91F9}" destId="{7260940F-D60F-484D-8A43-0EA2F3610F1F}" srcOrd="12" destOrd="0" presId="urn:microsoft.com/office/officeart/2005/8/layout/hierarchy3"/>
    <dgm:cxn modelId="{961257AA-5245-423E-AAC6-BD8B84371665}" type="presParOf" srcId="{79EAEE00-2B0A-40E9-8A2A-A0B0C6DC91F9}" destId="{DF24B997-3875-4AF2-9C22-AB02C0CA167E}" srcOrd="13" destOrd="0" presId="urn:microsoft.com/office/officeart/2005/8/layout/hierarchy3"/>
    <dgm:cxn modelId="{F9560D16-C89D-4964-91CC-73EB99F61793}" type="presParOf" srcId="{60694E68-859D-4DC3-8466-E22AC6B9DDDD}" destId="{00665599-EAE5-415C-A55C-5D2765E4D7B1}" srcOrd="1" destOrd="0" presId="urn:microsoft.com/office/officeart/2005/8/layout/hierarchy3"/>
    <dgm:cxn modelId="{A3C54F10-69B0-4B1A-A742-A82E72E3FEC2}" type="presParOf" srcId="{00665599-EAE5-415C-A55C-5D2765E4D7B1}" destId="{88142C5C-BAB6-4657-BFAD-C31EA7E4A719}" srcOrd="0" destOrd="0" presId="urn:microsoft.com/office/officeart/2005/8/layout/hierarchy3"/>
    <dgm:cxn modelId="{995F433E-39CB-4086-B63F-7DD3138F7F8F}" type="presParOf" srcId="{88142C5C-BAB6-4657-BFAD-C31EA7E4A719}" destId="{D4A29392-705E-42A6-836C-46732AF18274}" srcOrd="0" destOrd="0" presId="urn:microsoft.com/office/officeart/2005/8/layout/hierarchy3"/>
    <dgm:cxn modelId="{4253F023-2F32-4A47-A9D6-5AB0C79FE579}" type="presParOf" srcId="{88142C5C-BAB6-4657-BFAD-C31EA7E4A719}" destId="{448EB098-223C-4BF3-A7F4-06E815D87B96}" srcOrd="1" destOrd="0" presId="urn:microsoft.com/office/officeart/2005/8/layout/hierarchy3"/>
    <dgm:cxn modelId="{0543EB32-8602-45FA-B98C-6A86852D7C4F}" type="presParOf" srcId="{00665599-EAE5-415C-A55C-5D2765E4D7B1}" destId="{56EC79DE-A5B6-422B-9455-1A521EB6AF09}" srcOrd="1" destOrd="0" presId="urn:microsoft.com/office/officeart/2005/8/layout/hierarchy3"/>
    <dgm:cxn modelId="{F0813F3B-193D-4DBD-AD1D-AA930F9F7894}" type="presParOf" srcId="{56EC79DE-A5B6-422B-9455-1A521EB6AF09}" destId="{6A4AED05-83A3-4F7C-BEEB-4982DF6311DC}" srcOrd="0" destOrd="0" presId="urn:microsoft.com/office/officeart/2005/8/layout/hierarchy3"/>
    <dgm:cxn modelId="{026D746E-F133-4FF7-9CFC-DE0DF6C50A8C}" type="presParOf" srcId="{56EC79DE-A5B6-422B-9455-1A521EB6AF09}" destId="{9765E75D-2E7F-4055-B8A8-05CEED94106D}" srcOrd="1" destOrd="0" presId="urn:microsoft.com/office/officeart/2005/8/layout/hierarchy3"/>
    <dgm:cxn modelId="{43E52EB4-4261-4CE0-BF67-20A00FDF51ED}" type="presParOf" srcId="{56EC79DE-A5B6-422B-9455-1A521EB6AF09}" destId="{5768DC8F-F0D4-4D93-A1CD-512C5DEFE3A0}" srcOrd="2" destOrd="0" presId="urn:microsoft.com/office/officeart/2005/8/layout/hierarchy3"/>
    <dgm:cxn modelId="{405C5384-8FED-4381-83B1-5DDDBE3B16CA}" type="presParOf" srcId="{56EC79DE-A5B6-422B-9455-1A521EB6AF09}" destId="{B25E1080-0509-459A-89EE-FDBEE429ECAE}" srcOrd="3" destOrd="0" presId="urn:microsoft.com/office/officeart/2005/8/layout/hierarchy3"/>
    <dgm:cxn modelId="{95245820-CB8A-4F40-BC03-C3E27032A72E}" type="presParOf" srcId="{56EC79DE-A5B6-422B-9455-1A521EB6AF09}" destId="{AB7247F8-ED5F-4C71-AAED-CB053CFE861A}" srcOrd="4" destOrd="0" presId="urn:microsoft.com/office/officeart/2005/8/layout/hierarchy3"/>
    <dgm:cxn modelId="{4CE9BE96-0A84-4054-AE6B-C271D22AE004}" type="presParOf" srcId="{56EC79DE-A5B6-422B-9455-1A521EB6AF09}" destId="{6F9CE0BE-6B3D-46A0-8041-AEF6846FA186}" srcOrd="5" destOrd="0" presId="urn:microsoft.com/office/officeart/2005/8/layout/hierarchy3"/>
    <dgm:cxn modelId="{C6C4B611-BF89-4A56-BD02-7DAE21D54591}" type="presParOf" srcId="{56EC79DE-A5B6-422B-9455-1A521EB6AF09}" destId="{EA8EC8B3-4C93-4AB6-861F-02A410D28C21}" srcOrd="6" destOrd="0" presId="urn:microsoft.com/office/officeart/2005/8/layout/hierarchy3"/>
    <dgm:cxn modelId="{43DAA413-CF41-4F28-8358-146368BF7B79}" type="presParOf" srcId="{56EC79DE-A5B6-422B-9455-1A521EB6AF09}" destId="{6A891C66-F580-4873-B706-20431E168B28}" srcOrd="7" destOrd="0" presId="urn:microsoft.com/office/officeart/2005/8/layout/hierarchy3"/>
    <dgm:cxn modelId="{0AB0E817-2090-45B5-ABA3-E8BE876E633A}" type="presParOf" srcId="{56EC79DE-A5B6-422B-9455-1A521EB6AF09}" destId="{EF87A802-C598-4098-8E53-94A0B3369886}" srcOrd="8" destOrd="0" presId="urn:microsoft.com/office/officeart/2005/8/layout/hierarchy3"/>
    <dgm:cxn modelId="{6B5F5AB5-417E-403B-8510-0F282B3B483D}" type="presParOf" srcId="{56EC79DE-A5B6-422B-9455-1A521EB6AF09}" destId="{35F83A1C-6F32-4B67-A65E-221A68899E1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16969-FD73-4A35-974F-A4B50C79F133}">
      <dsp:nvSpPr>
        <dsp:cNvPr id="0" name=""/>
        <dsp:cNvSpPr/>
      </dsp:nvSpPr>
      <dsp:spPr>
        <a:xfrm>
          <a:off x="298410" y="1620"/>
          <a:ext cx="2902346" cy="29023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26" tIns="25400" rIns="15972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время возникновения</a:t>
          </a:r>
          <a:endParaRPr lang="ru-RU" sz="2000" kern="1200" dirty="0"/>
        </a:p>
      </dsp:txBody>
      <dsp:txXfrm>
        <a:off x="723449" y="426659"/>
        <a:ext cx="2052268" cy="2052268"/>
      </dsp:txXfrm>
    </dsp:sp>
    <dsp:sp modelId="{798D2396-31AA-4F44-AC61-64E41CEAE25C}">
      <dsp:nvSpPr>
        <dsp:cNvPr id="0" name=""/>
        <dsp:cNvSpPr/>
      </dsp:nvSpPr>
      <dsp:spPr>
        <a:xfrm>
          <a:off x="2620287" y="1620"/>
          <a:ext cx="2902346" cy="29023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005235"/>
                <a:satOff val="12397"/>
                <a:lumOff val="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2005235"/>
                <a:satOff val="12397"/>
                <a:lumOff val="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2005235"/>
                <a:satOff val="12397"/>
                <a:lumOff val="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26" tIns="25400" rIns="15972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факторы возникновения</a:t>
          </a:r>
          <a:endParaRPr lang="ru-RU" sz="2000" kern="1200" dirty="0"/>
        </a:p>
      </dsp:txBody>
      <dsp:txXfrm>
        <a:off x="3045326" y="426659"/>
        <a:ext cx="2052268" cy="2052268"/>
      </dsp:txXfrm>
    </dsp:sp>
    <dsp:sp modelId="{DB50C6F6-EB39-4EF6-9E9C-58C013906166}">
      <dsp:nvSpPr>
        <dsp:cNvPr id="0" name=""/>
        <dsp:cNvSpPr/>
      </dsp:nvSpPr>
      <dsp:spPr>
        <a:xfrm>
          <a:off x="4942165" y="1620"/>
          <a:ext cx="2902346" cy="29023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010470"/>
                <a:satOff val="24793"/>
                <a:lumOff val="26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4010470"/>
                <a:satOff val="24793"/>
                <a:lumOff val="26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4010470"/>
                <a:satOff val="24793"/>
                <a:lumOff val="26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26" tIns="25400" rIns="15972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характер учета</a:t>
          </a:r>
          <a:endParaRPr lang="ru-RU" sz="2000" kern="1200" dirty="0"/>
        </a:p>
      </dsp:txBody>
      <dsp:txXfrm>
        <a:off x="5367204" y="426659"/>
        <a:ext cx="2052268" cy="2052268"/>
      </dsp:txXfrm>
    </dsp:sp>
    <dsp:sp modelId="{983AFB18-D68C-4E4C-97F6-D5088CDF628E}">
      <dsp:nvSpPr>
        <dsp:cNvPr id="0" name=""/>
        <dsp:cNvSpPr/>
      </dsp:nvSpPr>
      <dsp:spPr>
        <a:xfrm>
          <a:off x="7264042" y="1620"/>
          <a:ext cx="2902346" cy="29023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015705"/>
                <a:satOff val="37190"/>
                <a:lumOff val="39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6015705"/>
                <a:satOff val="37190"/>
                <a:lumOff val="39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6015705"/>
                <a:satOff val="37190"/>
                <a:lumOff val="39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26" tIns="25400" rIns="15972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характер последствий</a:t>
          </a:r>
          <a:endParaRPr lang="ru-RU" sz="2000" kern="1200" dirty="0"/>
        </a:p>
      </dsp:txBody>
      <dsp:txXfrm>
        <a:off x="7689081" y="426659"/>
        <a:ext cx="2052268" cy="2052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4897-27F6-4BBE-828A-081EF73F856A}">
      <dsp:nvSpPr>
        <dsp:cNvPr id="0" name=""/>
        <dsp:cNvSpPr/>
      </dsp:nvSpPr>
      <dsp:spPr>
        <a:xfrm>
          <a:off x="5632" y="224586"/>
          <a:ext cx="1746165" cy="1440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целей и стратегий по управлению рисками</a:t>
          </a:r>
          <a:endParaRPr lang="ru-RU" sz="1700" kern="1200" dirty="0"/>
        </a:p>
      </dsp:txBody>
      <dsp:txXfrm>
        <a:off x="47825" y="266779"/>
        <a:ext cx="1661779" cy="1356200"/>
      </dsp:txXfrm>
    </dsp:sp>
    <dsp:sp modelId="{A36D9D16-78D1-4171-9996-5AF6C3B476CA}">
      <dsp:nvSpPr>
        <dsp:cNvPr id="0" name=""/>
        <dsp:cNvSpPr/>
      </dsp:nvSpPr>
      <dsp:spPr>
        <a:xfrm>
          <a:off x="1926414" y="728355"/>
          <a:ext cx="370186" cy="433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26414" y="814965"/>
        <a:ext cx="259130" cy="259828"/>
      </dsp:txXfrm>
    </dsp:sp>
    <dsp:sp modelId="{F98F598B-C000-434C-BE15-17D4D3F8BAEF}">
      <dsp:nvSpPr>
        <dsp:cNvPr id="0" name=""/>
        <dsp:cNvSpPr/>
      </dsp:nvSpPr>
      <dsp:spPr>
        <a:xfrm>
          <a:off x="2450263" y="224586"/>
          <a:ext cx="1746165" cy="1440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954606"/>
                <a:satOff val="-9559"/>
                <a:lumOff val="1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954606"/>
                <a:satOff val="-9559"/>
                <a:lumOff val="1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954606"/>
                <a:satOff val="-9559"/>
                <a:lumOff val="1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идентификация рисков</a:t>
          </a:r>
          <a:endParaRPr lang="ru-RU" sz="1700" kern="1200" dirty="0"/>
        </a:p>
      </dsp:txBody>
      <dsp:txXfrm>
        <a:off x="2492456" y="266779"/>
        <a:ext cx="1661779" cy="1356200"/>
      </dsp:txXfrm>
    </dsp:sp>
    <dsp:sp modelId="{4F9DEE08-3854-4323-868B-CCB8017FF79B}">
      <dsp:nvSpPr>
        <dsp:cNvPr id="0" name=""/>
        <dsp:cNvSpPr/>
      </dsp:nvSpPr>
      <dsp:spPr>
        <a:xfrm>
          <a:off x="4371045" y="728355"/>
          <a:ext cx="370186" cy="433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939475"/>
                <a:satOff val="-12745"/>
                <a:lumOff val="22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939475"/>
                <a:satOff val="-12745"/>
                <a:lumOff val="22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939475"/>
                <a:satOff val="-12745"/>
                <a:lumOff val="22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71045" y="814965"/>
        <a:ext cx="259130" cy="259828"/>
      </dsp:txXfrm>
    </dsp:sp>
    <dsp:sp modelId="{99755491-7D83-4EDA-B3E4-4B680B9B4DFD}">
      <dsp:nvSpPr>
        <dsp:cNvPr id="0" name=""/>
        <dsp:cNvSpPr/>
      </dsp:nvSpPr>
      <dsp:spPr>
        <a:xfrm>
          <a:off x="4894894" y="224586"/>
          <a:ext cx="1746165" cy="1440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909213"/>
                <a:satOff val="-19118"/>
                <a:lumOff val="33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909213"/>
                <a:satOff val="-19118"/>
                <a:lumOff val="33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909213"/>
                <a:satOff val="-19118"/>
                <a:lumOff val="33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оценка и анализ рисков</a:t>
          </a:r>
          <a:endParaRPr lang="ru-RU" sz="1700" kern="1200" dirty="0"/>
        </a:p>
      </dsp:txBody>
      <dsp:txXfrm>
        <a:off x="4937087" y="266779"/>
        <a:ext cx="1661779" cy="1356200"/>
      </dsp:txXfrm>
    </dsp:sp>
    <dsp:sp modelId="{C1BA780E-33F0-4219-AA1E-E14FDE43C35E}">
      <dsp:nvSpPr>
        <dsp:cNvPr id="0" name=""/>
        <dsp:cNvSpPr/>
      </dsp:nvSpPr>
      <dsp:spPr>
        <a:xfrm>
          <a:off x="6815676" y="728355"/>
          <a:ext cx="370186" cy="433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878951"/>
                <a:satOff val="-25490"/>
                <a:lumOff val="44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878951"/>
                <a:satOff val="-25490"/>
                <a:lumOff val="44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878951"/>
                <a:satOff val="-25490"/>
                <a:lumOff val="44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815676" y="814965"/>
        <a:ext cx="259130" cy="259828"/>
      </dsp:txXfrm>
    </dsp:sp>
    <dsp:sp modelId="{36B31395-5339-4A6F-9B36-C4483D8F04B7}">
      <dsp:nvSpPr>
        <dsp:cNvPr id="0" name=""/>
        <dsp:cNvSpPr/>
      </dsp:nvSpPr>
      <dsp:spPr>
        <a:xfrm>
          <a:off x="7339526" y="224586"/>
          <a:ext cx="1746165" cy="1440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863819"/>
                <a:satOff val="-28676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863819"/>
                <a:satOff val="-28676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863819"/>
                <a:satOff val="-28676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элимини-рование</a:t>
          </a:r>
          <a:r>
            <a:rPr lang="ru-RU" sz="1700" kern="1200" dirty="0" smtClean="0"/>
            <a:t> рисков</a:t>
          </a:r>
          <a:endParaRPr lang="ru-RU" sz="1700" kern="1200" dirty="0"/>
        </a:p>
      </dsp:txBody>
      <dsp:txXfrm>
        <a:off x="7381719" y="266779"/>
        <a:ext cx="1661779" cy="1356200"/>
      </dsp:txXfrm>
    </dsp:sp>
    <dsp:sp modelId="{683B5F91-9593-4DE2-BFC8-2DF7C7FE1555}">
      <dsp:nvSpPr>
        <dsp:cNvPr id="0" name=""/>
        <dsp:cNvSpPr/>
      </dsp:nvSpPr>
      <dsp:spPr>
        <a:xfrm>
          <a:off x="9260307" y="728355"/>
          <a:ext cx="370186" cy="433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818425"/>
                <a:satOff val="-38235"/>
                <a:lumOff val="6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9260307" y="814965"/>
        <a:ext cx="259130" cy="259828"/>
      </dsp:txXfrm>
    </dsp:sp>
    <dsp:sp modelId="{FB7BC21E-FEBE-4CE3-835A-2C33838C12C9}">
      <dsp:nvSpPr>
        <dsp:cNvPr id="0" name=""/>
        <dsp:cNvSpPr/>
      </dsp:nvSpPr>
      <dsp:spPr>
        <a:xfrm>
          <a:off x="9784157" y="224586"/>
          <a:ext cx="1746165" cy="1440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818425"/>
                <a:satOff val="-38235"/>
                <a:lumOff val="6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мониторинг рисков</a:t>
          </a:r>
          <a:endParaRPr lang="ru-RU" sz="1700" kern="1200" dirty="0"/>
        </a:p>
      </dsp:txBody>
      <dsp:txXfrm>
        <a:off x="9826350" y="266779"/>
        <a:ext cx="1661779" cy="135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24378-F7E4-4755-B226-BA84EF5B3A81}">
      <dsp:nvSpPr>
        <dsp:cNvPr id="0" name=""/>
        <dsp:cNvSpPr/>
      </dsp:nvSpPr>
      <dsp:spPr>
        <a:xfrm>
          <a:off x="1154283" y="10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методология</a:t>
          </a:r>
          <a:endParaRPr lang="ru-RU" sz="2100" kern="1200" dirty="0"/>
        </a:p>
      </dsp:txBody>
      <dsp:txXfrm>
        <a:off x="1154283" y="10"/>
        <a:ext cx="2102508" cy="1261504"/>
      </dsp:txXfrm>
    </dsp:sp>
    <dsp:sp modelId="{74D2D9DA-8DAA-4B74-91E1-9C51F556695E}">
      <dsp:nvSpPr>
        <dsp:cNvPr id="0" name=""/>
        <dsp:cNvSpPr/>
      </dsp:nvSpPr>
      <dsp:spPr>
        <a:xfrm>
          <a:off x="3467042" y="10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09946"/>
                <a:satOff val="5454"/>
                <a:lumOff val="15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09946"/>
                <a:satOff val="5454"/>
                <a:lumOff val="15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09946"/>
                <a:satOff val="5454"/>
                <a:lumOff val="15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распределение полномочий и ответственности </a:t>
          </a:r>
          <a:endParaRPr lang="ru-RU" sz="2100" kern="1200" dirty="0"/>
        </a:p>
      </dsp:txBody>
      <dsp:txXfrm>
        <a:off x="3467042" y="10"/>
        <a:ext cx="2102508" cy="1261504"/>
      </dsp:txXfrm>
    </dsp:sp>
    <dsp:sp modelId="{7B064BF4-2ED5-4C6D-9B56-8DD5D3853573}">
      <dsp:nvSpPr>
        <dsp:cNvPr id="0" name=""/>
        <dsp:cNvSpPr/>
      </dsp:nvSpPr>
      <dsp:spPr>
        <a:xfrm>
          <a:off x="5779801" y="10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19892"/>
                <a:satOff val="10909"/>
                <a:lumOff val="30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19892"/>
                <a:satOff val="10909"/>
                <a:lumOff val="30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19892"/>
                <a:satOff val="10909"/>
                <a:lumOff val="30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методы расчетов</a:t>
          </a:r>
          <a:endParaRPr lang="ru-RU" sz="2100" kern="1200" dirty="0"/>
        </a:p>
      </dsp:txBody>
      <dsp:txXfrm>
        <a:off x="5779801" y="10"/>
        <a:ext cx="2102508" cy="1261504"/>
      </dsp:txXfrm>
    </dsp:sp>
    <dsp:sp modelId="{D8F6A479-98FD-43E4-9BA6-2E6D5C8D51AA}">
      <dsp:nvSpPr>
        <dsp:cNvPr id="0" name=""/>
        <dsp:cNvSpPr/>
      </dsp:nvSpPr>
      <dsp:spPr>
        <a:xfrm>
          <a:off x="1154283" y="1471766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29838"/>
                <a:satOff val="16363"/>
                <a:lumOff val="452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9838"/>
                <a:satOff val="16363"/>
                <a:lumOff val="452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9838"/>
                <a:satOff val="16363"/>
                <a:lumOff val="452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график проведения мероприятий </a:t>
          </a:r>
          <a:endParaRPr lang="ru-RU" sz="2100" kern="1200" dirty="0"/>
        </a:p>
      </dsp:txBody>
      <dsp:txXfrm>
        <a:off x="1154283" y="1471766"/>
        <a:ext cx="2102508" cy="1261504"/>
      </dsp:txXfrm>
    </dsp:sp>
    <dsp:sp modelId="{76D3CB3D-F703-4DE3-BA90-3A36A1E012B7}">
      <dsp:nvSpPr>
        <dsp:cNvPr id="0" name=""/>
        <dsp:cNvSpPr/>
      </dsp:nvSpPr>
      <dsp:spPr>
        <a:xfrm>
          <a:off x="3467042" y="1471766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19892"/>
                <a:satOff val="10909"/>
                <a:lumOff val="30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19892"/>
                <a:satOff val="10909"/>
                <a:lumOff val="30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19892"/>
                <a:satOff val="10909"/>
                <a:lumOff val="30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формы отчетов</a:t>
          </a:r>
          <a:endParaRPr lang="ru-RU" sz="2100" kern="1200" dirty="0"/>
        </a:p>
      </dsp:txBody>
      <dsp:txXfrm>
        <a:off x="3467042" y="1471766"/>
        <a:ext cx="2102508" cy="1261504"/>
      </dsp:txXfrm>
    </dsp:sp>
    <dsp:sp modelId="{E44007E7-E11E-4256-8DA8-ED12078AF6E9}">
      <dsp:nvSpPr>
        <dsp:cNvPr id="0" name=""/>
        <dsp:cNvSpPr/>
      </dsp:nvSpPr>
      <dsp:spPr>
        <a:xfrm>
          <a:off x="5779801" y="1471766"/>
          <a:ext cx="2102508" cy="126150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09946"/>
                <a:satOff val="5454"/>
                <a:lumOff val="15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09946"/>
                <a:satOff val="5454"/>
                <a:lumOff val="15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09946"/>
                <a:satOff val="5454"/>
                <a:lumOff val="15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границы допустимости риска</a:t>
          </a:r>
          <a:endParaRPr lang="ru-RU" sz="2100" kern="1200" dirty="0"/>
        </a:p>
      </dsp:txBody>
      <dsp:txXfrm>
        <a:off x="5779801" y="1471766"/>
        <a:ext cx="2102508" cy="1261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1BE24-0BA3-4D9B-A632-6880F119A666}">
      <dsp:nvSpPr>
        <dsp:cNvPr id="0" name=""/>
        <dsp:cNvSpPr/>
      </dsp:nvSpPr>
      <dsp:spPr>
        <a:xfrm>
          <a:off x="8002247" y="1154066"/>
          <a:ext cx="2639628" cy="5020306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предполагает суммирова­ние отдельных операций или пакетов работ снизу вверх по уровням проекта и агрегирование, таким образом, стоимости всего проекта;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такой подход существенно увели­чивает точность оценок, но одновременно возрастает и тру­доемкость этого процесса.</a:t>
          </a:r>
          <a:endParaRPr lang="ru-RU" sz="1700" kern="1200" noProof="0" dirty="0"/>
        </a:p>
      </dsp:txBody>
      <dsp:txXfrm>
        <a:off x="8336952" y="1154066"/>
        <a:ext cx="2304923" cy="5020306"/>
      </dsp:txXfrm>
    </dsp:sp>
    <dsp:sp modelId="{70431264-7180-437C-95B4-18AE0C9341CE}">
      <dsp:nvSpPr>
        <dsp:cNvPr id="0" name=""/>
        <dsp:cNvSpPr/>
      </dsp:nvSpPr>
      <dsp:spPr>
        <a:xfrm>
          <a:off x="8002247" y="0"/>
          <a:ext cx="2639628" cy="1171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25" tIns="60325" rIns="60325" bIns="60325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noProof="0" dirty="0" smtClean="0"/>
            <a:t>Оценка «снизу вверх» </a:t>
          </a:r>
          <a:endParaRPr lang="ru-RU" sz="1900" b="1" i="1" kern="1200" noProof="0" dirty="0"/>
        </a:p>
      </dsp:txBody>
      <dsp:txXfrm>
        <a:off x="8002247" y="0"/>
        <a:ext cx="2639628" cy="1171487"/>
      </dsp:txXfrm>
    </dsp:sp>
    <dsp:sp modelId="{878FC103-C764-4B12-881B-D0533F7D9205}">
      <dsp:nvSpPr>
        <dsp:cNvPr id="0" name=""/>
        <dsp:cNvSpPr/>
      </dsp:nvSpPr>
      <dsp:spPr>
        <a:xfrm>
          <a:off x="5353700" y="1171487"/>
          <a:ext cx="2639628" cy="468594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оценка проекта по этапам его жизненного цикла;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при этом ближайший этап оценивается с достаточно высокой степенью точности, а для других эта­пов используются приближенные оценки</a:t>
          </a:r>
          <a:endParaRPr lang="ru-RU" sz="1700" kern="1200" noProof="0" dirty="0"/>
        </a:p>
      </dsp:txBody>
      <dsp:txXfrm>
        <a:off x="5688405" y="1171487"/>
        <a:ext cx="2304923" cy="4685949"/>
      </dsp:txXfrm>
    </dsp:sp>
    <dsp:sp modelId="{37D539AB-F6E5-4F46-BE6B-474374D6A3DA}">
      <dsp:nvSpPr>
        <dsp:cNvPr id="0" name=""/>
        <dsp:cNvSpPr/>
      </dsp:nvSpPr>
      <dsp:spPr>
        <a:xfrm>
          <a:off x="5353700" y="170274"/>
          <a:ext cx="2639628" cy="1004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25" tIns="60325" rIns="60325" bIns="60325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noProof="0" dirty="0" smtClean="0"/>
            <a:t>Поэтапное оценивание </a:t>
          </a:r>
          <a:endParaRPr lang="ru-RU" sz="1900" b="1" i="1" kern="1200" noProof="0" dirty="0"/>
        </a:p>
      </dsp:txBody>
      <dsp:txXfrm>
        <a:off x="5353700" y="170274"/>
        <a:ext cx="2639628" cy="1004308"/>
      </dsp:txXfrm>
    </dsp:sp>
    <dsp:sp modelId="{8481E0A1-3340-4D41-A335-19FC673E8623}">
      <dsp:nvSpPr>
        <dsp:cNvPr id="0" name=""/>
        <dsp:cNvSpPr/>
      </dsp:nvSpPr>
      <dsp:spPr>
        <a:xfrm>
          <a:off x="2705152" y="1180189"/>
          <a:ext cx="2639628" cy="435097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использование фактической стоимости операций или ресурсов, задейство­ванных в предыдущем аналогичном проекте;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она явля­ется весьма приблизительной</a:t>
          </a:r>
          <a:endParaRPr lang="ru-RU" sz="1700" kern="1200" noProof="0" dirty="0"/>
        </a:p>
      </dsp:txBody>
      <dsp:txXfrm>
        <a:off x="3039857" y="1180189"/>
        <a:ext cx="2304923" cy="4350973"/>
      </dsp:txXfrm>
    </dsp:sp>
    <dsp:sp modelId="{F62B26E2-3F53-45C3-8A5D-BDB13ED86F84}">
      <dsp:nvSpPr>
        <dsp:cNvPr id="0" name=""/>
        <dsp:cNvSpPr/>
      </dsp:nvSpPr>
      <dsp:spPr>
        <a:xfrm>
          <a:off x="2705152" y="343684"/>
          <a:ext cx="2639628" cy="836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25" tIns="60325" rIns="60325" bIns="60325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noProof="0" dirty="0" smtClean="0"/>
            <a:t>Аналоговая оценка («сверху вниз»)</a:t>
          </a:r>
          <a:endParaRPr lang="ru-RU" sz="1900" b="1" i="1" kern="1200" noProof="0" dirty="0"/>
        </a:p>
      </dsp:txBody>
      <dsp:txXfrm>
        <a:off x="2705152" y="343684"/>
        <a:ext cx="2639628" cy="836511"/>
      </dsp:txXfrm>
    </dsp:sp>
    <dsp:sp modelId="{3830D3E1-928E-44CE-8B15-1E0CB9FA2D58}">
      <dsp:nvSpPr>
        <dsp:cNvPr id="0" name=""/>
        <dsp:cNvSpPr/>
      </dsp:nvSpPr>
      <dsp:spPr>
        <a:xfrm>
          <a:off x="39187" y="1188916"/>
          <a:ext cx="2639628" cy="401599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/>
            <a:t>предполагает декомпози­цию операций на элементы и использование исторических данных для их оценки (переменные расходы и постоянные расходы) </a:t>
          </a:r>
          <a:endParaRPr lang="ru-RU" sz="1700" kern="1200" noProof="0" dirty="0"/>
        </a:p>
      </dsp:txBody>
      <dsp:txXfrm>
        <a:off x="373892" y="1188916"/>
        <a:ext cx="2304923" cy="4015997"/>
      </dsp:txXfrm>
    </dsp:sp>
    <dsp:sp modelId="{689B834B-0576-4B5D-B813-1B600D181483}">
      <dsp:nvSpPr>
        <dsp:cNvPr id="0" name=""/>
        <dsp:cNvSpPr/>
      </dsp:nvSpPr>
      <dsp:spPr>
        <a:xfrm>
          <a:off x="48571" y="510862"/>
          <a:ext cx="2639628" cy="6693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25" tIns="60325" rIns="60325" bIns="60325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noProof="0" dirty="0" smtClean="0"/>
            <a:t>Параметрическая оценка </a:t>
          </a:r>
          <a:endParaRPr lang="ru-RU" sz="1900" b="1" i="1" kern="1200" noProof="0" dirty="0"/>
        </a:p>
      </dsp:txBody>
      <dsp:txXfrm>
        <a:off x="48571" y="510862"/>
        <a:ext cx="2639628" cy="669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FFDA7-9077-477B-AF95-43783762B0F4}">
      <dsp:nvSpPr>
        <dsp:cNvPr id="0" name=""/>
        <dsp:cNvSpPr/>
      </dsp:nvSpPr>
      <dsp:spPr>
        <a:xfrm rot="5400000">
          <a:off x="6567928" y="-2609607"/>
          <a:ext cx="1226551" cy="67587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могут быть в форме денежных вкладов, оборудования, технологий;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поступает от участников проекта в начале его реализации.</a:t>
          </a:r>
          <a:endParaRPr lang="ru-RU" sz="1800" kern="1200" dirty="0"/>
        </a:p>
      </dsp:txBody>
      <dsp:txXfrm rot="-5400000">
        <a:off x="3801814" y="216382"/>
        <a:ext cx="6698905" cy="1106801"/>
      </dsp:txXfrm>
    </dsp:sp>
    <dsp:sp modelId="{B40C9478-29B6-4FC8-B3FE-BD3A1D4452DD}">
      <dsp:nvSpPr>
        <dsp:cNvPr id="0" name=""/>
        <dsp:cNvSpPr/>
      </dsp:nvSpPr>
      <dsp:spPr>
        <a:xfrm>
          <a:off x="0" y="3187"/>
          <a:ext cx="3801813" cy="15331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Финансирование за счет выпуска акций</a:t>
          </a:r>
        </a:p>
      </dsp:txBody>
      <dsp:txXfrm>
        <a:off x="74844" y="78031"/>
        <a:ext cx="3652125" cy="1383501"/>
      </dsp:txXfrm>
    </dsp:sp>
    <dsp:sp modelId="{40FBFFB2-A2E2-4DDA-8557-0AE45B514CD8}">
      <dsp:nvSpPr>
        <dsp:cNvPr id="0" name=""/>
        <dsp:cNvSpPr/>
      </dsp:nvSpPr>
      <dsp:spPr>
        <a:xfrm rot="5400000">
          <a:off x="6567928" y="-999758"/>
          <a:ext cx="1226551" cy="6758780"/>
        </a:xfrm>
        <a:prstGeom prst="round2SameRect">
          <a:avLst/>
        </a:prstGeom>
        <a:solidFill>
          <a:schemeClr val="accent5">
            <a:tint val="40000"/>
            <a:alpha val="90000"/>
            <a:hueOff val="4265823"/>
            <a:satOff val="-13442"/>
            <a:lumOff val="-40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265823"/>
              <a:satOff val="-13442"/>
              <a:lumOff val="-4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долгосрочные кредиты банков;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кредиты в государственных учреждениях;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долговые обязательства общественности или их частное размещение.</a:t>
          </a:r>
          <a:endParaRPr lang="ru-RU" sz="1800" kern="1200" dirty="0"/>
        </a:p>
      </dsp:txBody>
      <dsp:txXfrm rot="-5400000">
        <a:off x="3801814" y="1826231"/>
        <a:ext cx="6698905" cy="1106801"/>
      </dsp:txXfrm>
    </dsp:sp>
    <dsp:sp modelId="{85E87D0B-4F1E-4D0A-9C2B-D46E1356A13E}">
      <dsp:nvSpPr>
        <dsp:cNvPr id="0" name=""/>
        <dsp:cNvSpPr/>
      </dsp:nvSpPr>
      <dsp:spPr>
        <a:xfrm>
          <a:off x="0" y="1613036"/>
          <a:ext cx="3801813" cy="1533189"/>
        </a:xfrm>
        <a:prstGeom prst="roundRect">
          <a:avLst/>
        </a:prstGeom>
        <a:gradFill rotWithShape="0">
          <a:gsLst>
            <a:gs pos="0">
              <a:schemeClr val="accent5">
                <a:hueOff val="3939475"/>
                <a:satOff val="-12745"/>
                <a:lumOff val="22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939475"/>
                <a:satOff val="-12745"/>
                <a:lumOff val="22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939475"/>
                <a:satOff val="-12745"/>
                <a:lumOff val="22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Долгосрочное долговое финансирование</a:t>
          </a:r>
        </a:p>
      </dsp:txBody>
      <dsp:txXfrm>
        <a:off x="74844" y="1687880"/>
        <a:ext cx="3652125" cy="1383501"/>
      </dsp:txXfrm>
    </dsp:sp>
    <dsp:sp modelId="{1EFEB2D7-7B98-459B-8AE7-E47A2E527DD8}">
      <dsp:nvSpPr>
        <dsp:cNvPr id="0" name=""/>
        <dsp:cNvSpPr/>
      </dsp:nvSpPr>
      <dsp:spPr>
        <a:xfrm rot="5400000">
          <a:off x="6567928" y="610089"/>
          <a:ext cx="1226551" cy="6758780"/>
        </a:xfrm>
        <a:prstGeom prst="round2SameRect">
          <a:avLst/>
        </a:prstGeom>
        <a:solidFill>
          <a:schemeClr val="accent5">
            <a:tint val="40000"/>
            <a:alpha val="90000"/>
            <a:hueOff val="8531646"/>
            <a:satOff val="-26885"/>
            <a:lumOff val="-80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8531646"/>
              <a:satOff val="-26885"/>
              <a:lumOff val="-8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непосредственно за счет инвестиционных программ через субсидирование или гарантии ссуд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косвенно, за счет гарантий цен и расширения налоговых преимуществ</a:t>
          </a:r>
          <a:endParaRPr lang="ru-RU" sz="1800" kern="1200" dirty="0"/>
        </a:p>
      </dsp:txBody>
      <dsp:txXfrm rot="-5400000">
        <a:off x="3801814" y="3436079"/>
        <a:ext cx="6698905" cy="1106801"/>
      </dsp:txXfrm>
    </dsp:sp>
    <dsp:sp modelId="{7033B616-F1D2-41EC-8BDC-433F0B07B11A}">
      <dsp:nvSpPr>
        <dsp:cNvPr id="0" name=""/>
        <dsp:cNvSpPr/>
      </dsp:nvSpPr>
      <dsp:spPr>
        <a:xfrm>
          <a:off x="0" y="3222885"/>
          <a:ext cx="3801813" cy="1533189"/>
        </a:xfrm>
        <a:prstGeom prst="roundRect">
          <a:avLst/>
        </a:prstGeom>
        <a:gradFill rotWithShape="0">
          <a:gsLst>
            <a:gs pos="0">
              <a:schemeClr val="accent5">
                <a:hueOff val="7878951"/>
                <a:satOff val="-25490"/>
                <a:lumOff val="44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878951"/>
                <a:satOff val="-25490"/>
                <a:lumOff val="44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878951"/>
                <a:satOff val="-25490"/>
                <a:lumOff val="44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Государство</a:t>
          </a:r>
          <a:endParaRPr lang="ru-RU" sz="3000" kern="1200" dirty="0"/>
        </a:p>
      </dsp:txBody>
      <dsp:txXfrm>
        <a:off x="74844" y="3297729"/>
        <a:ext cx="3652125" cy="1383501"/>
      </dsp:txXfrm>
    </dsp:sp>
    <dsp:sp modelId="{00DFFC2A-C8B6-430C-8E28-6E680A4BE42E}">
      <dsp:nvSpPr>
        <dsp:cNvPr id="0" name=""/>
        <dsp:cNvSpPr/>
      </dsp:nvSpPr>
      <dsp:spPr>
        <a:xfrm rot="5400000">
          <a:off x="6567928" y="2219938"/>
          <a:ext cx="1226551" cy="6758780"/>
        </a:xfrm>
        <a:prstGeom prst="round2SameRect">
          <a:avLst/>
        </a:prstGeom>
        <a:solidFill>
          <a:schemeClr val="accent5">
            <a:tint val="40000"/>
            <a:alpha val="90000"/>
            <a:hueOff val="12797467"/>
            <a:satOff val="-40327"/>
            <a:lumOff val="-121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2797467"/>
              <a:satOff val="-40327"/>
              <a:lumOff val="-12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трехсторонний комплекс отношений, в которых лизинговая компания по просьбе и указанию пользователя приобретает у изготовителя оборудование, которое затем сдает этому пользователю во временное пользование.</a:t>
          </a:r>
          <a:endParaRPr lang="ru-RU" sz="1800" kern="1200" dirty="0"/>
        </a:p>
      </dsp:txBody>
      <dsp:txXfrm rot="-5400000">
        <a:off x="3801814" y="5045928"/>
        <a:ext cx="6698905" cy="1106801"/>
      </dsp:txXfrm>
    </dsp:sp>
    <dsp:sp modelId="{068ED4A9-DABD-4356-8A3F-31257BAD97B8}">
      <dsp:nvSpPr>
        <dsp:cNvPr id="0" name=""/>
        <dsp:cNvSpPr/>
      </dsp:nvSpPr>
      <dsp:spPr>
        <a:xfrm>
          <a:off x="0" y="4832734"/>
          <a:ext cx="3801813" cy="1533189"/>
        </a:xfrm>
        <a:prstGeom prst="roundRect">
          <a:avLst/>
        </a:prstGeom>
        <a:gradFill rotWithShape="0">
          <a:gsLst>
            <a:gs pos="0">
              <a:schemeClr val="accent5">
                <a:hueOff val="11818425"/>
                <a:satOff val="-38235"/>
                <a:lumOff val="6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818425"/>
                <a:satOff val="-38235"/>
                <a:lumOff val="6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Лизинг</a:t>
          </a:r>
          <a:endParaRPr lang="ru-RU" sz="3000" kern="1200" dirty="0"/>
        </a:p>
      </dsp:txBody>
      <dsp:txXfrm>
        <a:off x="74844" y="4907578"/>
        <a:ext cx="3652125" cy="1383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60CAB-23C4-45A1-895C-B1875957818E}">
      <dsp:nvSpPr>
        <dsp:cNvPr id="0" name=""/>
        <dsp:cNvSpPr/>
      </dsp:nvSpPr>
      <dsp:spPr>
        <a:xfrm>
          <a:off x="4240" y="690454"/>
          <a:ext cx="3707929" cy="37079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4060" tIns="25400" rIns="20406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 чистой дисконтированной стоимости</a:t>
          </a:r>
          <a:endParaRPr lang="ru-RU" sz="2000" kern="1200" dirty="0"/>
        </a:p>
      </dsp:txBody>
      <dsp:txXfrm>
        <a:off x="547254" y="1233468"/>
        <a:ext cx="2621901" cy="2621901"/>
      </dsp:txXfrm>
    </dsp:sp>
    <dsp:sp modelId="{DF9DA209-72A0-4B7D-8E0F-128CABFD3D50}">
      <dsp:nvSpPr>
        <dsp:cNvPr id="0" name=""/>
        <dsp:cNvSpPr/>
      </dsp:nvSpPr>
      <dsp:spPr>
        <a:xfrm>
          <a:off x="2970583" y="690454"/>
          <a:ext cx="3707929" cy="37079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007852"/>
                <a:satOff val="18595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3007852"/>
                <a:satOff val="18595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3007852"/>
                <a:satOff val="18595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4060" tIns="25400" rIns="20406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 внутренней нормы доходности</a:t>
          </a:r>
          <a:endParaRPr lang="ru-RU" sz="2000" kern="1200" dirty="0"/>
        </a:p>
      </dsp:txBody>
      <dsp:txXfrm>
        <a:off x="3513597" y="1233468"/>
        <a:ext cx="2621901" cy="2621901"/>
      </dsp:txXfrm>
    </dsp:sp>
    <dsp:sp modelId="{9105B71F-2A14-423A-8851-EED997E8DCAA}">
      <dsp:nvSpPr>
        <dsp:cNvPr id="0" name=""/>
        <dsp:cNvSpPr/>
      </dsp:nvSpPr>
      <dsp:spPr>
        <a:xfrm>
          <a:off x="5936927" y="690454"/>
          <a:ext cx="3707929" cy="37079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015705"/>
                <a:satOff val="37190"/>
                <a:lumOff val="39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6015705"/>
                <a:satOff val="37190"/>
                <a:lumOff val="39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6015705"/>
                <a:satOff val="37190"/>
                <a:lumOff val="39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4060" tIns="25400" rIns="20406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 дисконтированного периода окупаемости</a:t>
          </a:r>
          <a:endParaRPr lang="ru-RU" sz="2000" kern="1200" dirty="0"/>
        </a:p>
      </dsp:txBody>
      <dsp:txXfrm>
        <a:off x="6479941" y="1233468"/>
        <a:ext cx="2621901" cy="2621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8C0C6-0D0F-4D2A-B8CD-3D4CD15BAF0E}">
      <dsp:nvSpPr>
        <dsp:cNvPr id="0" name=""/>
        <dsp:cNvSpPr/>
      </dsp:nvSpPr>
      <dsp:spPr>
        <a:xfrm>
          <a:off x="440253" y="1525"/>
          <a:ext cx="3492529" cy="823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 направлению</a:t>
          </a:r>
          <a:endParaRPr lang="ru-RU" sz="2500" kern="1200" dirty="0"/>
        </a:p>
      </dsp:txBody>
      <dsp:txXfrm>
        <a:off x="464359" y="25631"/>
        <a:ext cx="3444317" cy="774816"/>
      </dsp:txXfrm>
    </dsp:sp>
    <dsp:sp modelId="{B05CF25F-FAC8-44CC-91AA-D782CF73E8D5}">
      <dsp:nvSpPr>
        <dsp:cNvPr id="0" name=""/>
        <dsp:cNvSpPr/>
      </dsp:nvSpPr>
      <dsp:spPr>
        <a:xfrm>
          <a:off x="789506" y="824553"/>
          <a:ext cx="349252" cy="39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50"/>
              </a:lnTo>
              <a:lnTo>
                <a:pt x="349252" y="3936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FE4F7-F190-4640-BDDC-4AD6F223C42D}">
      <dsp:nvSpPr>
        <dsp:cNvPr id="0" name=""/>
        <dsp:cNvSpPr/>
      </dsp:nvSpPr>
      <dsp:spPr>
        <a:xfrm>
          <a:off x="1138759" y="955770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Коммерческая</a:t>
          </a:r>
          <a:endParaRPr lang="ru-RU" sz="2400" kern="1200" dirty="0"/>
        </a:p>
      </dsp:txBody>
      <dsp:txXfrm>
        <a:off x="1154132" y="971143"/>
        <a:ext cx="2763277" cy="494121"/>
      </dsp:txXfrm>
    </dsp:sp>
    <dsp:sp modelId="{1D142D95-B607-48C3-82FC-A2D36E9B8F8A}">
      <dsp:nvSpPr>
        <dsp:cNvPr id="0" name=""/>
        <dsp:cNvSpPr/>
      </dsp:nvSpPr>
      <dsp:spPr>
        <a:xfrm>
          <a:off x="789506" y="824553"/>
          <a:ext cx="349252" cy="10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34"/>
              </a:lnTo>
              <a:lnTo>
                <a:pt x="349252" y="10497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B608F-A8B3-479D-A4B4-2845D9ACDC19}">
      <dsp:nvSpPr>
        <dsp:cNvPr id="0" name=""/>
        <dsp:cNvSpPr/>
      </dsp:nvSpPr>
      <dsp:spPr>
        <a:xfrm>
          <a:off x="1138759" y="1611854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46882"/>
              <a:satOff val="3381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Техническая</a:t>
          </a:r>
          <a:endParaRPr lang="ru-RU" sz="2400" kern="1200" dirty="0"/>
        </a:p>
      </dsp:txBody>
      <dsp:txXfrm>
        <a:off x="1154132" y="1627227"/>
        <a:ext cx="2763277" cy="494121"/>
      </dsp:txXfrm>
    </dsp:sp>
    <dsp:sp modelId="{50891375-ECDE-451C-9CEB-8483AAB43DA8}">
      <dsp:nvSpPr>
        <dsp:cNvPr id="0" name=""/>
        <dsp:cNvSpPr/>
      </dsp:nvSpPr>
      <dsp:spPr>
        <a:xfrm>
          <a:off x="789506" y="824553"/>
          <a:ext cx="349252" cy="170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818"/>
              </a:lnTo>
              <a:lnTo>
                <a:pt x="349252" y="17058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3184F-D5B7-47C1-BECF-607EE8B08AF5}">
      <dsp:nvSpPr>
        <dsp:cNvPr id="0" name=""/>
        <dsp:cNvSpPr/>
      </dsp:nvSpPr>
      <dsp:spPr>
        <a:xfrm>
          <a:off x="1138759" y="2267938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3765"/>
              <a:satOff val="6762"/>
              <a:lumOff val="7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Институциональная</a:t>
          </a:r>
          <a:endParaRPr lang="ru-RU" sz="2400" kern="1200" dirty="0"/>
        </a:p>
      </dsp:txBody>
      <dsp:txXfrm>
        <a:off x="1154132" y="2283311"/>
        <a:ext cx="2763277" cy="494121"/>
      </dsp:txXfrm>
    </dsp:sp>
    <dsp:sp modelId="{675585A0-FC48-4DE9-B29B-429B14F06F7B}">
      <dsp:nvSpPr>
        <dsp:cNvPr id="0" name=""/>
        <dsp:cNvSpPr/>
      </dsp:nvSpPr>
      <dsp:spPr>
        <a:xfrm>
          <a:off x="789506" y="824553"/>
          <a:ext cx="349252" cy="23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902"/>
              </a:lnTo>
              <a:lnTo>
                <a:pt x="349252" y="23619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DBE6-D3ED-4AC5-945C-7DA278D98D64}">
      <dsp:nvSpPr>
        <dsp:cNvPr id="0" name=""/>
        <dsp:cNvSpPr/>
      </dsp:nvSpPr>
      <dsp:spPr>
        <a:xfrm>
          <a:off x="1138759" y="2924022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640647"/>
              <a:satOff val="10143"/>
              <a:lumOff val="10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Экономическая</a:t>
          </a:r>
          <a:endParaRPr lang="ru-RU" sz="2400" kern="1200" dirty="0"/>
        </a:p>
      </dsp:txBody>
      <dsp:txXfrm>
        <a:off x="1154132" y="2939395"/>
        <a:ext cx="2763277" cy="494121"/>
      </dsp:txXfrm>
    </dsp:sp>
    <dsp:sp modelId="{141D8D16-C738-4C23-AACC-461EA51C1E02}">
      <dsp:nvSpPr>
        <dsp:cNvPr id="0" name=""/>
        <dsp:cNvSpPr/>
      </dsp:nvSpPr>
      <dsp:spPr>
        <a:xfrm>
          <a:off x="789506" y="824553"/>
          <a:ext cx="349252" cy="301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986"/>
              </a:lnTo>
              <a:lnTo>
                <a:pt x="349252" y="3017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1C074-F563-4C57-A8BA-9C1E675F55EE}">
      <dsp:nvSpPr>
        <dsp:cNvPr id="0" name=""/>
        <dsp:cNvSpPr/>
      </dsp:nvSpPr>
      <dsp:spPr>
        <a:xfrm>
          <a:off x="1138759" y="3580106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187529"/>
              <a:satOff val="13524"/>
              <a:lumOff val="14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Экологическая</a:t>
          </a:r>
          <a:endParaRPr lang="ru-RU" sz="2400" kern="1200" dirty="0"/>
        </a:p>
      </dsp:txBody>
      <dsp:txXfrm>
        <a:off x="1154132" y="3595479"/>
        <a:ext cx="2763277" cy="494121"/>
      </dsp:txXfrm>
    </dsp:sp>
    <dsp:sp modelId="{E6F3C2D4-DB6B-4E1B-BDB4-8DA86D33BBD2}">
      <dsp:nvSpPr>
        <dsp:cNvPr id="0" name=""/>
        <dsp:cNvSpPr/>
      </dsp:nvSpPr>
      <dsp:spPr>
        <a:xfrm>
          <a:off x="789506" y="824553"/>
          <a:ext cx="349252" cy="367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070"/>
              </a:lnTo>
              <a:lnTo>
                <a:pt x="349252" y="36740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5DB36-3868-491E-95F7-809E74B4FDF8}">
      <dsp:nvSpPr>
        <dsp:cNvPr id="0" name=""/>
        <dsp:cNvSpPr/>
      </dsp:nvSpPr>
      <dsp:spPr>
        <a:xfrm>
          <a:off x="1138759" y="4236190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734411"/>
              <a:satOff val="16905"/>
              <a:lumOff val="17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Финансовая</a:t>
          </a:r>
          <a:endParaRPr lang="ru-RU" sz="2400" kern="1200" dirty="0"/>
        </a:p>
      </dsp:txBody>
      <dsp:txXfrm>
        <a:off x="1154132" y="4251563"/>
        <a:ext cx="2763277" cy="494121"/>
      </dsp:txXfrm>
    </dsp:sp>
    <dsp:sp modelId="{7260940F-D60F-484D-8A43-0EA2F3610F1F}">
      <dsp:nvSpPr>
        <dsp:cNvPr id="0" name=""/>
        <dsp:cNvSpPr/>
      </dsp:nvSpPr>
      <dsp:spPr>
        <a:xfrm>
          <a:off x="789506" y="824553"/>
          <a:ext cx="349252" cy="4330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0154"/>
              </a:lnTo>
              <a:lnTo>
                <a:pt x="349252" y="4330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4B997-3875-4AF2-9C22-AB02C0CA167E}">
      <dsp:nvSpPr>
        <dsp:cNvPr id="0" name=""/>
        <dsp:cNvSpPr/>
      </dsp:nvSpPr>
      <dsp:spPr>
        <a:xfrm>
          <a:off x="1138759" y="4892274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281294"/>
              <a:satOff val="20285"/>
              <a:lumOff val="21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Социальная</a:t>
          </a:r>
          <a:endParaRPr lang="ru-RU" sz="2400" kern="1200" dirty="0"/>
        </a:p>
      </dsp:txBody>
      <dsp:txXfrm>
        <a:off x="1154132" y="4907647"/>
        <a:ext cx="2763277" cy="494121"/>
      </dsp:txXfrm>
    </dsp:sp>
    <dsp:sp modelId="{D4A29392-705E-42A6-836C-46732AF18274}">
      <dsp:nvSpPr>
        <dsp:cNvPr id="0" name=""/>
        <dsp:cNvSpPr/>
      </dsp:nvSpPr>
      <dsp:spPr>
        <a:xfrm>
          <a:off x="4195216" y="1525"/>
          <a:ext cx="3492529" cy="823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015705"/>
                <a:satOff val="37190"/>
                <a:lumOff val="39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015705"/>
                <a:satOff val="37190"/>
                <a:lumOff val="39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015705"/>
                <a:satOff val="37190"/>
                <a:lumOff val="39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 организации,</a:t>
          </a:r>
          <a:br>
            <a:rPr lang="ru-RU" sz="2500" kern="1200" dirty="0" smtClean="0"/>
          </a:br>
          <a:r>
            <a:rPr lang="ru-RU" sz="2500" kern="1200" dirty="0" smtClean="0"/>
            <a:t>проводящей экспертизу</a:t>
          </a:r>
          <a:endParaRPr lang="ru-RU" sz="2500" kern="1200" dirty="0"/>
        </a:p>
      </dsp:txBody>
      <dsp:txXfrm>
        <a:off x="4219322" y="25631"/>
        <a:ext cx="3444317" cy="774816"/>
      </dsp:txXfrm>
    </dsp:sp>
    <dsp:sp modelId="{6A4AED05-83A3-4F7C-BEEB-4982DF6311DC}">
      <dsp:nvSpPr>
        <dsp:cNvPr id="0" name=""/>
        <dsp:cNvSpPr/>
      </dsp:nvSpPr>
      <dsp:spPr>
        <a:xfrm>
          <a:off x="4544469" y="824553"/>
          <a:ext cx="349252" cy="39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50"/>
              </a:lnTo>
              <a:lnTo>
                <a:pt x="349252" y="3936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E75D-2E7F-4055-B8A8-05CEED94106D}">
      <dsp:nvSpPr>
        <dsp:cNvPr id="0" name=""/>
        <dsp:cNvSpPr/>
      </dsp:nvSpPr>
      <dsp:spPr>
        <a:xfrm>
          <a:off x="4893722" y="955770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828176"/>
              <a:satOff val="23666"/>
              <a:lumOff val="24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Государственная</a:t>
          </a:r>
          <a:endParaRPr lang="ru-RU" sz="2400" kern="1200" dirty="0"/>
        </a:p>
      </dsp:txBody>
      <dsp:txXfrm>
        <a:off x="4909095" y="971143"/>
        <a:ext cx="2763277" cy="494121"/>
      </dsp:txXfrm>
    </dsp:sp>
    <dsp:sp modelId="{5768DC8F-F0D4-4D93-A1CD-512C5DEFE3A0}">
      <dsp:nvSpPr>
        <dsp:cNvPr id="0" name=""/>
        <dsp:cNvSpPr/>
      </dsp:nvSpPr>
      <dsp:spPr>
        <a:xfrm>
          <a:off x="4544469" y="824553"/>
          <a:ext cx="349252" cy="10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34"/>
              </a:lnTo>
              <a:lnTo>
                <a:pt x="349252" y="10497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E1080-0509-459A-89EE-FDBEE429ECAE}">
      <dsp:nvSpPr>
        <dsp:cNvPr id="0" name=""/>
        <dsp:cNvSpPr/>
      </dsp:nvSpPr>
      <dsp:spPr>
        <a:xfrm>
          <a:off x="4893722" y="1611854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375058"/>
              <a:satOff val="27047"/>
              <a:lumOff val="28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Ведомственная</a:t>
          </a:r>
          <a:endParaRPr lang="ru-RU" sz="2400" kern="1200" dirty="0"/>
        </a:p>
      </dsp:txBody>
      <dsp:txXfrm>
        <a:off x="4909095" y="1627227"/>
        <a:ext cx="2763277" cy="494121"/>
      </dsp:txXfrm>
    </dsp:sp>
    <dsp:sp modelId="{AB7247F8-ED5F-4C71-AAED-CB053CFE861A}">
      <dsp:nvSpPr>
        <dsp:cNvPr id="0" name=""/>
        <dsp:cNvSpPr/>
      </dsp:nvSpPr>
      <dsp:spPr>
        <a:xfrm>
          <a:off x="4544469" y="824553"/>
          <a:ext cx="349252" cy="170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818"/>
              </a:lnTo>
              <a:lnTo>
                <a:pt x="349252" y="17058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CE0BE-6B3D-46A0-8041-AEF6846FA186}">
      <dsp:nvSpPr>
        <dsp:cNvPr id="0" name=""/>
        <dsp:cNvSpPr/>
      </dsp:nvSpPr>
      <dsp:spPr>
        <a:xfrm>
          <a:off x="4893722" y="2267938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921940"/>
              <a:satOff val="30428"/>
              <a:lumOff val="3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Внешняя</a:t>
          </a:r>
          <a:endParaRPr lang="ru-RU" sz="2400" kern="1200" dirty="0"/>
        </a:p>
      </dsp:txBody>
      <dsp:txXfrm>
        <a:off x="4909095" y="2283311"/>
        <a:ext cx="2763277" cy="494121"/>
      </dsp:txXfrm>
    </dsp:sp>
    <dsp:sp modelId="{EA8EC8B3-4C93-4AB6-861F-02A410D28C21}">
      <dsp:nvSpPr>
        <dsp:cNvPr id="0" name=""/>
        <dsp:cNvSpPr/>
      </dsp:nvSpPr>
      <dsp:spPr>
        <a:xfrm>
          <a:off x="4544469" y="824553"/>
          <a:ext cx="349252" cy="23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902"/>
              </a:lnTo>
              <a:lnTo>
                <a:pt x="349252" y="23619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91C66-F580-4873-B706-20431E168B28}">
      <dsp:nvSpPr>
        <dsp:cNvPr id="0" name=""/>
        <dsp:cNvSpPr/>
      </dsp:nvSpPr>
      <dsp:spPr>
        <a:xfrm>
          <a:off x="4893722" y="2924022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468823"/>
              <a:satOff val="33809"/>
              <a:lumOff val="35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Внутренняя</a:t>
          </a:r>
          <a:endParaRPr lang="ru-RU" sz="2400" kern="1200" dirty="0"/>
        </a:p>
      </dsp:txBody>
      <dsp:txXfrm>
        <a:off x="4909095" y="2939395"/>
        <a:ext cx="2763277" cy="494121"/>
      </dsp:txXfrm>
    </dsp:sp>
    <dsp:sp modelId="{EF87A802-C598-4098-8E53-94A0B3369886}">
      <dsp:nvSpPr>
        <dsp:cNvPr id="0" name=""/>
        <dsp:cNvSpPr/>
      </dsp:nvSpPr>
      <dsp:spPr>
        <a:xfrm>
          <a:off x="4544469" y="824553"/>
          <a:ext cx="349252" cy="301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986"/>
              </a:lnTo>
              <a:lnTo>
                <a:pt x="349252" y="3017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83A1C-6F32-4B67-A65E-221A68899E14}">
      <dsp:nvSpPr>
        <dsp:cNvPr id="0" name=""/>
        <dsp:cNvSpPr/>
      </dsp:nvSpPr>
      <dsp:spPr>
        <a:xfrm>
          <a:off x="4893722" y="3580106"/>
          <a:ext cx="2794023" cy="52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015705"/>
              <a:satOff val="37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Независимая</a:t>
          </a:r>
          <a:endParaRPr lang="ru-RU" sz="2400" kern="1200" dirty="0"/>
        </a:p>
      </dsp:txBody>
      <dsp:txXfrm>
        <a:off x="4909095" y="3595479"/>
        <a:ext cx="2763277" cy="49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Процесс со взаимосвязанными блоками"/>
  <dgm:desc val="Используйте для иллюстрирования последовательных действий процесса. Рекомендуется использовать с короткими строками текста на уровне 1 и строками средней длины на уровне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08.05.2022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4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9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9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6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3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9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7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8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C32B-13BC-41B2-AB2D-75A69B5D8E60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A88E-7571-482A-A17D-AE45349CD010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8D07-12B7-4CC0-91DA-BA7EDDEA5EBC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06C3B4A-3BD8-46EE-A306-574C8F1203AA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066F1-56AD-4A65-8D23-47D03E281CDD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38DC8-A5CF-403B-A700-B1EE2B32A73F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8CB36-2A7D-4294-8E4B-2CBD284FA1A2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03EF6-DB2E-40D3-9F86-4A2B56C7C971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08.05.2022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8" y="182880"/>
            <a:ext cx="7977052" cy="1654630"/>
          </a:xfrm>
        </p:spPr>
        <p:txBody>
          <a:bodyPr rtlCol="0">
            <a:noAutofit/>
          </a:bodyPr>
          <a:lstStyle/>
          <a:p>
            <a:r>
              <a:rPr lang="ru-RU" sz="4400" b="1" dirty="0"/>
              <a:t>Тема 8. Управление инвестициями, финансами и рисками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08" y="1961917"/>
            <a:ext cx="6858000" cy="3698654"/>
          </a:xfrm>
        </p:spPr>
        <p:txBody>
          <a:bodyPr rtlCol="0">
            <a:normAutofit/>
          </a:bodyPr>
          <a:lstStyle/>
          <a:p>
            <a:r>
              <a:rPr lang="ru-RU" sz="3600" dirty="0"/>
              <a:t>1. Управление проектными рисками </a:t>
            </a:r>
          </a:p>
          <a:p>
            <a:r>
              <a:rPr lang="ru-RU" sz="3600" dirty="0"/>
              <a:t>2. Финансирование проекта </a:t>
            </a:r>
          </a:p>
          <a:p>
            <a:r>
              <a:rPr lang="ru-RU" sz="3600" dirty="0"/>
              <a:t>3. Практика инвестиционных расчетов </a:t>
            </a:r>
          </a:p>
          <a:p>
            <a:r>
              <a:rPr lang="ru-RU" sz="3600" dirty="0"/>
              <a:t>4. Бизнес-экспертиза </a:t>
            </a:r>
            <a:r>
              <a:rPr lang="ru-RU" sz="3600" dirty="0" smtClean="0"/>
              <a:t>проектов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635" y="5979663"/>
            <a:ext cx="893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Рисунок 5 </a:t>
            </a:r>
            <a:r>
              <a:rPr lang="ru-RU" sz="2000" b="1" dirty="0"/>
              <a:t>- Схема анализа рисков по методу Монте-Карло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79" y="313716"/>
            <a:ext cx="684030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635" y="6171251"/>
            <a:ext cx="893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Рисунок 6 </a:t>
            </a:r>
            <a:r>
              <a:rPr lang="ru-RU" sz="2000" b="1" dirty="0"/>
              <a:t>- Методы управления </a:t>
            </a:r>
            <a:r>
              <a:rPr lang="ru-RU" sz="2000" b="1" dirty="0" smtClean="0"/>
              <a:t>риском проекта </a:t>
            </a:r>
            <a:r>
              <a:rPr lang="ru-RU" sz="2000" b="1" dirty="0"/>
              <a:t>на предприятии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11" y="162181"/>
            <a:ext cx="7419475" cy="58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119743"/>
            <a:ext cx="9372600" cy="620486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2. Финансирование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333" y="892628"/>
            <a:ext cx="4572000" cy="5707833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Финансирование проекта должно обеспечивать решение двух основных задач</a:t>
            </a:r>
            <a:r>
              <a:rPr lang="ru-RU" dirty="0" smtClean="0"/>
              <a:t>:</a:t>
            </a:r>
          </a:p>
          <a:p>
            <a:r>
              <a:rPr lang="ru-RU" dirty="0"/>
              <a:t>обеспечение такой динамики инвестиций, которая позволяла бы выполнять проект в соответствии с времен­ными и финансовыми ограничениями;</a:t>
            </a:r>
          </a:p>
          <a:p>
            <a:r>
              <a:rPr lang="ru-RU" dirty="0"/>
              <a:t>снижение затрат финансовых средств и риска проекта за счет соответствующей структуры инвестиций и макси­мальных налоговых льгот.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7326" y="1811383"/>
            <a:ext cx="5307874" cy="3692434"/>
          </a:xfrm>
        </p:spPr>
        <p:txBody>
          <a:bodyPr>
            <a:normAutofit fontScale="92500"/>
          </a:bodyPr>
          <a:lstStyle/>
          <a:p>
            <a:r>
              <a:rPr lang="ru-RU" dirty="0"/>
              <a:t>Общая стоимость проекта зависит от стоимости выполне­ния каждой его операции, а также от дополнительных посто­янных или переменных расходов.</a:t>
            </a:r>
          </a:p>
          <a:p>
            <a:r>
              <a:rPr lang="ru-RU" dirty="0"/>
              <a:t>Если проект исполняется по контракту, следует различать оценку стоимости и цену исполнения контракта. Оценка сто­имости является одним из факторов, влияющих на опреде­ление цены исполнения контракта, но не единственным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010400" y="5669280"/>
            <a:ext cx="3657600" cy="931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2148" y="1044973"/>
            <a:ext cx="413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Оценка стоимости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descr="Взаимосвязанная блок-схема процесса с последовательностью их трех шагов и их описание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4362169"/>
              </p:ext>
            </p:extLst>
          </p:nvPr>
        </p:nvGraphicFramePr>
        <p:xfrm>
          <a:off x="770707" y="243840"/>
          <a:ext cx="112384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0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635" y="6171251"/>
            <a:ext cx="893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Рисунок </a:t>
            </a:r>
            <a:r>
              <a:rPr lang="ru-RU" sz="2000" b="1" dirty="0" smtClean="0"/>
              <a:t>7 </a:t>
            </a:r>
            <a:r>
              <a:rPr lang="ru-RU" sz="2000" b="1" dirty="0"/>
              <a:t>- </a:t>
            </a:r>
            <a:r>
              <a:rPr lang="ru-RU" sz="2000" b="1" dirty="0"/>
              <a:t>Этапы финансирования проекта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12" y="507485"/>
            <a:ext cx="7328027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4886037"/>
              </p:ext>
            </p:extLst>
          </p:nvPr>
        </p:nvGraphicFramePr>
        <p:xfrm>
          <a:off x="1135017" y="197152"/>
          <a:ext cx="10560594" cy="636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02" y="204651"/>
            <a:ext cx="8686800" cy="936171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/>
              <a:t>Контроль выполнения плана и условий финансирования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49829"/>
            <a:ext cx="8686800" cy="4920342"/>
          </a:xfrm>
        </p:spPr>
        <p:txBody>
          <a:bodyPr rtlCol="0">
            <a:normAutofit fontScale="77500" lnSpcReduction="20000"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точные оценки затрат (финансовые сметы);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распределение расходов во времени (поток денежной наличности);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подтверждение затрат (анализ финансового состояния);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своевременность и точность отчетности по затратам;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использование соответствующих финансовых рычагов управления;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выявление неправильных затрат на проект;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своевременная и осмысленная отчетность о состоянии проекта;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использование соответствующего решения об осу­ществлении затрат до того, как будут произведены убыточ­ные затраты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25" y="102326"/>
            <a:ext cx="10406743" cy="568234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3. Практика инвестиционных расчетов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990489"/>
            <a:ext cx="967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Основные методы </a:t>
            </a:r>
            <a:r>
              <a:rPr lang="ru-RU" sz="2400" i="1" dirty="0"/>
              <a:t>инвестиционных </a:t>
            </a:r>
            <a:r>
              <a:rPr lang="ru-RU" sz="2400" i="1" dirty="0" smtClean="0"/>
              <a:t>расчетов: </a:t>
            </a:r>
            <a:endParaRPr lang="ru-RU" sz="2400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2461401"/>
              </p:ext>
            </p:extLst>
          </p:nvPr>
        </p:nvGraphicFramePr>
        <p:xfrm>
          <a:off x="1654628" y="1210491"/>
          <a:ext cx="9649097" cy="50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27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7" y="408994"/>
            <a:ext cx="11199223" cy="731830"/>
          </a:xfrm>
        </p:spPr>
        <p:txBody>
          <a:bodyPr rtlCol="0"/>
          <a:lstStyle/>
          <a:p>
            <a:pPr algn="ctr"/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Чистая дисконтированная (текущая) стоимость </a:t>
            </a:r>
            <a:b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net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present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value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ru-RU" sz="2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cash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flows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 – NPV)</a:t>
            </a:r>
            <a:endParaRPr lang="ru-RU" sz="2800" i="1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1497874"/>
            <a:ext cx="5489510" cy="4674326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/>
              <a:t>это разница между рыночной стоимостью проекта и затратами на его </a:t>
            </a:r>
            <a:r>
              <a:rPr lang="ru-RU" dirty="0" smtClean="0"/>
              <a:t>реализацию;</a:t>
            </a:r>
          </a:p>
          <a:p>
            <a:r>
              <a:rPr lang="ru-RU" dirty="0" smtClean="0"/>
              <a:t>представляет </a:t>
            </a:r>
            <a:r>
              <a:rPr lang="ru-RU" dirty="0"/>
              <a:t>собой сумму дисконтированных по годам денежных потоков за все периоды реализации </a:t>
            </a:r>
            <a:r>
              <a:rPr lang="ru-RU" dirty="0" smtClean="0"/>
              <a:t>проекта;</a:t>
            </a:r>
            <a:endParaRPr lang="ru-RU" dirty="0"/>
          </a:p>
          <a:p>
            <a:r>
              <a:rPr lang="ru-RU" dirty="0"/>
              <a:t>показывает настоящую стоимость разновременных результатов от реализации конкретного </a:t>
            </a:r>
            <a:r>
              <a:rPr lang="ru-RU" dirty="0" smtClean="0"/>
              <a:t>проекта; </a:t>
            </a:r>
            <a:endParaRPr lang="ru-RU" dirty="0"/>
          </a:p>
          <a:p>
            <a:r>
              <a:rPr lang="ru-RU" dirty="0"/>
              <a:t>это мера той добавочной или вновь создаваемой стоимости, которую мы получим, финансируя сегодня первоначальные затраты проекта.</a:t>
            </a:r>
          </a:p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3570205"/>
            <a:ext cx="4800937" cy="2691258"/>
          </a:xfrm>
        </p:spPr>
        <p:txBody>
          <a:bodyPr rtlCol="0">
            <a:normAutofit fontScale="925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NPV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 чистая текущая стоимость инвестиционного проекта;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 денежный поток;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ставка дисконтирования;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общее количество периодов (интервалов, шагов)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= 0, 1, 2, …, n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за весь срок инвестирования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00" y="1314744"/>
            <a:ext cx="4823357" cy="20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60" y="2058642"/>
            <a:ext cx="10550460" cy="853130"/>
          </a:xfrm>
        </p:spPr>
        <p:txBody>
          <a:bodyPr/>
          <a:lstStyle/>
          <a:p>
            <a:pPr algn="ctr"/>
            <a:r>
              <a:rPr lang="ru-RU" sz="2800" i="1" cap="none" dirty="0" smtClean="0"/>
              <a:t>Допущения</a:t>
            </a:r>
            <a:r>
              <a:rPr lang="ru-RU" sz="2800" i="1" cap="none" dirty="0"/>
              <a:t>, которые значительно упрощают инвестиционные </a:t>
            </a:r>
            <a:r>
              <a:rPr lang="ru-RU" sz="2800" i="1" cap="none" dirty="0" smtClean="0"/>
              <a:t>расчеты:</a:t>
            </a:r>
            <a:endParaRPr lang="ru-RU" sz="2800" i="1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79" y="182879"/>
            <a:ext cx="11341670" cy="16459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</a:rPr>
              <a:t>Инвестиционное предложение следует рассматривать, если чистая дисконтированная стоимость проекта </a:t>
            </a:r>
            <a:r>
              <a:rPr lang="ru-RU" dirty="0" smtClean="0">
                <a:solidFill>
                  <a:srgbClr val="C00000"/>
                </a:solidFill>
              </a:rPr>
              <a:t>положительная.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Из </a:t>
            </a:r>
            <a:r>
              <a:rPr lang="ru-RU" dirty="0">
                <a:solidFill>
                  <a:srgbClr val="C00000"/>
                </a:solidFill>
              </a:rPr>
              <a:t>нескольких альтернативных проектов следует выбирать тот, у которого при прочих равных условиях больше чистая текущая стоимость.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929" y="2978332"/>
            <a:ext cx="9647231" cy="31786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 Капитал можно привлечь и разместить под один и тот же процент.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Денежные притоки и оттоки происходят в начале или конце каждого периода, а не возникают в течение всего периода.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Денежные потоки точно определены и нет необходимости делать поправку на риск.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 В качестве стратегической цели принимается максимизация благосостояния фирмы или владельца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72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25" y="102326"/>
            <a:ext cx="10406743" cy="568234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1. Управление проектными рисками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1463" y="581186"/>
            <a:ext cx="9670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В своей деятельности инициаторы и менеджеры проектов неизбежно сталкиваются с ситуациями неопределенности и риска.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183" y="1412183"/>
            <a:ext cx="7548914" cy="5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13169"/>
            <a:ext cx="11199223" cy="731830"/>
          </a:xfrm>
        </p:spPr>
        <p:txBody>
          <a:bodyPr rtlCol="0"/>
          <a:lstStyle/>
          <a:p>
            <a:pPr algn="ctr"/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Оптимальный </a:t>
            </a:r>
            <a:r>
              <a:rPr lang="ru-RU" sz="2800" i="1" cap="none" dirty="0">
                <a:solidFill>
                  <a:schemeClr val="accent5">
                    <a:lumMod val="75000"/>
                  </a:schemeClr>
                </a:solidFill>
              </a:rPr>
              <a:t>дисконтированный период окупаемости </a:t>
            </a: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i="1" cap="non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800" i="1" cap="none" dirty="0" err="1">
                <a:solidFill>
                  <a:schemeClr val="accent5">
                    <a:lumMod val="75000"/>
                  </a:schemeClr>
                </a:solidFill>
              </a:rPr>
              <a:t>discounted</a:t>
            </a:r>
            <a:r>
              <a:rPr lang="ru-RU" sz="28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cap="none" dirty="0" err="1">
                <a:solidFill>
                  <a:schemeClr val="accent5">
                    <a:lumMod val="75000"/>
                  </a:schemeClr>
                </a:solidFill>
              </a:rPr>
              <a:t>payback</a:t>
            </a:r>
            <a:r>
              <a:rPr lang="ru-RU" sz="28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cap="none" dirty="0" err="1">
                <a:solidFill>
                  <a:schemeClr val="accent5">
                    <a:lumMod val="75000"/>
                  </a:schemeClr>
                </a:solidFill>
              </a:rPr>
              <a:t>period</a:t>
            </a:r>
            <a:r>
              <a:rPr lang="ru-RU" sz="2800" i="1" cap="none" dirty="0">
                <a:solidFill>
                  <a:schemeClr val="accent5">
                    <a:lumMod val="75000"/>
                  </a:schemeClr>
                </a:solidFill>
              </a:rPr>
              <a:t> – DPP)</a:t>
            </a:r>
            <a:endParaRPr lang="ru-RU" sz="2800" i="1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1497874"/>
            <a:ext cx="5489510" cy="4674326"/>
          </a:xfrm>
        </p:spPr>
        <p:txBody>
          <a:bodyPr rtlCol="0">
            <a:normAutofit/>
          </a:bodyPr>
          <a:lstStyle/>
          <a:p>
            <a:r>
              <a:rPr lang="ru-RU" dirty="0"/>
              <a:t>Инвестиции считаются приемлемыми, если дисконтированный период окупаемости меньше некоторого заранее определенного числа лет.</a:t>
            </a:r>
          </a:p>
          <a:p>
            <a:r>
              <a:rPr lang="ru-RU" dirty="0"/>
              <a:t>Если инвестиции и денежные потоки проекта неравномерны, дисконтированный период окупаемости рассчитывается путем вычитания из первоначальных инвестиций суммы дисконтированных чистых денежных потоков до того момента, пока сальдо не будет равным нулю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37797" y="3204445"/>
            <a:ext cx="4800937" cy="2691258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DPP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дисконтированный срок </a:t>
            </a:r>
            <a:r>
              <a:rPr lang="ru-RU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оккупаемости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 денежный поток;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ставка дисконтирования;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оккупаемости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инвестиции в проект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654" t="-456" r="36948" b="77860"/>
          <a:stretch/>
        </p:blipFill>
        <p:spPr>
          <a:xfrm>
            <a:off x="6705600" y="1536894"/>
            <a:ext cx="4317907" cy="14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151592"/>
            <a:ext cx="9372600" cy="1295400"/>
          </a:xfrm>
        </p:spPr>
        <p:txBody>
          <a:bodyPr rtlCol="0">
            <a:noAutofit/>
          </a:bodyPr>
          <a:lstStyle/>
          <a:p>
            <a:r>
              <a:rPr lang="ru-RU" sz="2800" cap="none" dirty="0" smtClean="0"/>
              <a:t>Доля дисконтированной стоимости рассчитывается как отношение чистой дисконтированной стоимости к величине первоначально инвестированного капитала:</a:t>
            </a:r>
            <a:endParaRPr lang="ru-RU" sz="28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5449" y="3602518"/>
            <a:ext cx="4165522" cy="2319311"/>
          </a:xfrm>
        </p:spPr>
        <p:txBody>
          <a:bodyPr rtlCol="0">
            <a:normAutofit/>
          </a:bodyPr>
          <a:lstStyle/>
          <a:p>
            <a:r>
              <a:rPr lang="ru-RU" dirty="0"/>
              <a:t>величина чистой дисконтированной стоимости обратно пропорциональна процентной ставке (норме доходности капитала)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805" y="1446992"/>
            <a:ext cx="3202774" cy="15226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76116" y="6166231"/>
            <a:ext cx="5848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Рисунок 8 – Диаграмма </a:t>
            </a:r>
            <a:r>
              <a:rPr lang="ru-RU" sz="2000" b="1" dirty="0"/>
              <a:t>чистой текущей стоимости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116" y="1638591"/>
            <a:ext cx="5461850" cy="43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13169"/>
            <a:ext cx="11199223" cy="731830"/>
          </a:xfrm>
        </p:spPr>
        <p:txBody>
          <a:bodyPr rtlCol="0"/>
          <a:lstStyle/>
          <a:p>
            <a:pPr algn="ctr"/>
            <a:r>
              <a:rPr lang="ru-RU" sz="3200" i="1" cap="none" dirty="0" smtClean="0">
                <a:solidFill>
                  <a:schemeClr val="accent5">
                    <a:lumMod val="75000"/>
                  </a:schemeClr>
                </a:solidFill>
              </a:rPr>
              <a:t>Внутренняя норма </a:t>
            </a:r>
            <a:r>
              <a:rPr lang="ru-RU" sz="3200" i="1" cap="none" dirty="0">
                <a:solidFill>
                  <a:schemeClr val="accent5">
                    <a:lumMod val="75000"/>
                  </a:schemeClr>
                </a:solidFill>
              </a:rPr>
              <a:t>доходности проекта </a:t>
            </a:r>
            <a:r>
              <a:rPr lang="ru-RU" sz="3200" i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i="1" cap="non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3200" i="1" cap="none" dirty="0" err="1">
                <a:solidFill>
                  <a:schemeClr val="accent5">
                    <a:lumMod val="75000"/>
                  </a:schemeClr>
                </a:solidFill>
              </a:rPr>
              <a:t>internal</a:t>
            </a:r>
            <a:r>
              <a:rPr lang="ru-RU" sz="32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i="1" cap="none" dirty="0" err="1">
                <a:solidFill>
                  <a:schemeClr val="accent5">
                    <a:lumMod val="75000"/>
                  </a:schemeClr>
                </a:solidFill>
              </a:rPr>
              <a:t>rate</a:t>
            </a:r>
            <a:r>
              <a:rPr lang="ru-RU" sz="3200" i="1" cap="none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ru-RU" sz="3200" i="1" cap="none" dirty="0" err="1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ru-RU" sz="3200" i="1" cap="none" dirty="0">
                <a:solidFill>
                  <a:schemeClr val="accent5">
                    <a:lumMod val="75000"/>
                  </a:schemeClr>
                </a:solidFill>
              </a:rPr>
              <a:t> – IRR)</a:t>
            </a:r>
            <a:endParaRPr lang="ru-RU" sz="3200" i="1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1497874"/>
            <a:ext cx="4261600" cy="4674326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Это точка</a:t>
            </a:r>
            <a:r>
              <a:rPr lang="ru-RU" dirty="0"/>
              <a:t>, в которой график чистой дисконтированной стоимости пересекает ось </a:t>
            </a:r>
            <a:r>
              <a:rPr lang="ru-RU" dirty="0" smtClean="0"/>
              <a:t>абсцисс.</a:t>
            </a:r>
          </a:p>
          <a:p>
            <a:r>
              <a:rPr lang="ru-RU" dirty="0"/>
              <a:t>Проект является приемлемым, если его внутренняя норма доходности превышает уровень доходности, требуемый инвестором.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175" y="2532096"/>
            <a:ext cx="5480040" cy="165493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NPV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размер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ЧПС;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начальная сумма инвестиций;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CFt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приток денег за временной период;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внутренняя норма доходности.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86" y="1228063"/>
            <a:ext cx="4617311" cy="1236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29" y="5019519"/>
            <a:ext cx="5650535" cy="858766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7148030" y="4218331"/>
            <a:ext cx="1454331" cy="801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25" y="102326"/>
            <a:ext cx="10406743" cy="56823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4. Бизнес-экспертиза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990489"/>
            <a:ext cx="9670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Экспертиза проекта </a:t>
            </a:r>
            <a:r>
              <a:rPr lang="ru-RU" sz="2400" i="1" dirty="0"/>
              <a:t>– детальный анализ определенных областей деятельности в рамках проекта и составление общей картины хода и состояния проекта в целях повышения качества выполнения как данного проекта, так и проектов предприятия в целом.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8467" y="3221558"/>
            <a:ext cx="8630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Экспертизу осуществляют наиболее квалифицированные и опытные специалисты в области управления проектами.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 </a:t>
            </a:r>
            <a:r>
              <a:rPr lang="ru-RU" sz="2400" dirty="0"/>
              <a:t>проведению экспертизы могут привлекаться специалисты в смежных областях, а также весь персонал проекта, в том числе занятый в успешных областях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9458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5771" y="529917"/>
            <a:ext cx="4572000" cy="830487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Решение о проведении экспертизы принимается: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5771" y="1360404"/>
            <a:ext cx="4572000" cy="39670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на основании плана проверок;</a:t>
            </a:r>
          </a:p>
          <a:p>
            <a:r>
              <a:rPr lang="ru-RU" dirty="0"/>
              <a:t>на основании результатов мониторинга проекта;</a:t>
            </a:r>
          </a:p>
          <a:p>
            <a:r>
              <a:rPr lang="ru-RU" dirty="0"/>
              <a:t>по требованию внешнего окружения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03720" y="529917"/>
            <a:ext cx="4572000" cy="830487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Информация для проведения экспертизы: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03720" y="1360404"/>
            <a:ext cx="4572000" cy="39670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Формализованные данные, полученные в </a:t>
            </a:r>
            <a:r>
              <a:rPr lang="ru-RU" dirty="0" smtClean="0"/>
              <a:t>результате процедур </a:t>
            </a:r>
            <a:r>
              <a:rPr lang="ru-RU" dirty="0"/>
              <a:t>аудита и мониторинга проекта;</a:t>
            </a:r>
          </a:p>
          <a:p>
            <a:r>
              <a:rPr lang="ru-RU" dirty="0"/>
              <a:t>Сведения, получаемые путем консультаций </a:t>
            </a:r>
            <a:r>
              <a:rPr lang="ru-RU" dirty="0" smtClean="0"/>
              <a:t>и собеседований </a:t>
            </a:r>
            <a:r>
              <a:rPr lang="ru-RU" dirty="0"/>
              <a:t>и относящиеся к </a:t>
            </a:r>
            <a:r>
              <a:rPr lang="ru-RU" dirty="0" smtClean="0"/>
              <a:t>неформализованным областям </a:t>
            </a:r>
            <a:r>
              <a:rPr lang="ru-RU" dirty="0"/>
              <a:t>управления проектом (</a:t>
            </a:r>
            <a:r>
              <a:rPr lang="ru-RU" dirty="0" smtClean="0"/>
              <a:t>компетентность персонала</a:t>
            </a:r>
            <a:r>
              <a:rPr lang="ru-RU" dirty="0"/>
              <a:t>, межличностные отношения).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542109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Виды экспертизы проекта:</a:t>
            </a:r>
            <a:endParaRPr lang="ru-RU" cap="none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1861578"/>
              </p:ext>
            </p:extLst>
          </p:nvPr>
        </p:nvGraphicFramePr>
        <p:xfrm>
          <a:off x="2301966" y="10101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542109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Экспертиза по направлениям:</a:t>
            </a:r>
            <a:endParaRPr lang="ru-RU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2742" y="923109"/>
            <a:ext cx="103719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Коммерческое направление </a:t>
            </a:r>
            <a:r>
              <a:rPr lang="ru-RU" sz="2000" dirty="0"/>
              <a:t>– оценка проекта как коммерческого мероприятия, дающего прибыль. Здесь сопоставляются вложенные средства с доходами и прибылью, которые позволяют получить осуществление анализируемого проекта.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Техническое направление </a:t>
            </a:r>
            <a:r>
              <a:rPr lang="ru-RU" sz="2000" dirty="0"/>
              <a:t>– оценка правильности выбора технологии производства, закупки оборудования, организации поставок сырья, материалов и других производственных аспектов.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Институциональное направление </a:t>
            </a:r>
            <a:r>
              <a:rPr lang="ru-RU" sz="2000" dirty="0"/>
              <a:t>– оценка соответствие решений по проекту действующему законодательству страны, где предполагается реализация проекта.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Социальное направление </a:t>
            </a:r>
            <a:r>
              <a:rPr lang="ru-RU" sz="2000" dirty="0"/>
              <a:t>– оценка проекта с точки зрения решения социальных вопросов в регионе.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Экологическое направление </a:t>
            </a:r>
            <a:r>
              <a:rPr lang="ru-RU" sz="2000" dirty="0"/>
              <a:t>– оценка проекта с точки зрения его взаимоотношений с окружающей средой.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Финансовое направление </a:t>
            </a:r>
            <a:r>
              <a:rPr lang="ru-RU" sz="2000" dirty="0"/>
              <a:t>– оценка проекта со стороны эффективности инвестиций, их формирования для реализации проекта и использования в нем.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Экономическое направление </a:t>
            </a:r>
            <a:r>
              <a:rPr lang="ru-RU" sz="2000" dirty="0"/>
              <a:t>анализирует все стороны и особенности эффективности проекта. Здесь уделяется внимание методам расчета, полноте и обоснованности экономических расчетов, делается заключение о правильности выводов о целесообразности разработки данного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4549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542109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/>
              <a:t>Экспертиза по организации ее проводящей:</a:t>
            </a:r>
            <a:endParaRPr lang="ru-RU" sz="3600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2742" y="1166949"/>
            <a:ext cx="103719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Государственная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экспертиза </a:t>
            </a:r>
            <a:r>
              <a:rPr lang="ru-RU" sz="2400" dirty="0"/>
              <a:t>проектов проводится государственными структурами или </a:t>
            </a:r>
            <a:r>
              <a:rPr lang="ru-RU" sz="2400" dirty="0" smtClean="0"/>
              <a:t>другими организациями </a:t>
            </a:r>
            <a:r>
              <a:rPr lang="ru-RU" sz="2400" dirty="0"/>
              <a:t>по заказу государства. Она преследует цель оценки проекта со стороны интересов государства.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Ведомственная экспертиза </a:t>
            </a:r>
            <a:r>
              <a:rPr lang="ru-RU" sz="2400" dirty="0"/>
              <a:t>проводится ведомственными структурами и преследует цель определения или проверки эффективности проекта, правильности принятых исходных данных и условий. Особое внимание уделяется соответствию проектных решений экономической и технической политике, проводимой органами руководства отраслью.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Внутренняя экспертиза </a:t>
            </a:r>
            <a:r>
              <a:rPr lang="ru-RU" sz="2400" dirty="0"/>
              <a:t>проводится специалистами предприятия, где выполняется проект, с целью проверки и контроля выполнения проектных заданий.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Внешняя экспертиза </a:t>
            </a:r>
            <a:r>
              <a:rPr lang="ru-RU" sz="2400" dirty="0"/>
              <a:t>заключается в передаче проекта на рассмотрение в специализированную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12232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651" y="165461"/>
            <a:ext cx="9372600" cy="1075509"/>
          </a:xfrm>
        </p:spPr>
        <p:txBody>
          <a:bodyPr rtlCol="0">
            <a:noAutofit/>
          </a:bodyPr>
          <a:lstStyle/>
          <a:p>
            <a:pPr algn="ctr"/>
            <a:r>
              <a:rPr lang="ru-RU" sz="2400" dirty="0"/>
              <a:t>риск возникает тогда, когда нужно при­нять решение, связанное с преодолением неопределенности в ситуации неизбежного выбора</a:t>
            </a: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9" y="1903355"/>
            <a:ext cx="10195844" cy="28403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0915" y="5221462"/>
            <a:ext cx="7419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2 - Соотношение </a:t>
            </a:r>
            <a:r>
              <a:rPr lang="ru-RU" dirty="0"/>
              <a:t>между риском и </a:t>
            </a:r>
            <a:r>
              <a:rPr lang="ru-RU" dirty="0" smtClean="0"/>
              <a:t>неопределенностью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3" y="180702"/>
            <a:ext cx="9940835" cy="43760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 ситуации риска возможна оценка следующих основных моментов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353" y="689842"/>
            <a:ext cx="9372600" cy="2471370"/>
          </a:xfrm>
        </p:spPr>
        <p:txBody>
          <a:bodyPr/>
          <a:lstStyle/>
          <a:p>
            <a:r>
              <a:rPr lang="ru-RU" dirty="0"/>
              <a:t>вероятность получения желаемого результата (удачи);</a:t>
            </a:r>
          </a:p>
          <a:p>
            <a:r>
              <a:rPr lang="ru-RU" dirty="0"/>
              <a:t>вероятность наступления нежелательного исхода;</a:t>
            </a:r>
          </a:p>
          <a:p>
            <a:r>
              <a:rPr lang="ru-RU" dirty="0"/>
              <a:t>вероятность отклонения от выбранной цели;</a:t>
            </a:r>
          </a:p>
          <a:p>
            <a:r>
              <a:rPr lang="ru-RU" dirty="0"/>
              <a:t>возможные благоприятные и неблагоприятные послед­ствия действий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8699" y="3161212"/>
            <a:ext cx="10371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Наиболее важными характеристиками отдельного вида риска являются: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7317071"/>
              </p:ext>
            </p:extLst>
          </p:nvPr>
        </p:nvGraphicFramePr>
        <p:xfrm>
          <a:off x="838926" y="3724254"/>
          <a:ext cx="10464800" cy="290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074" y="158620"/>
            <a:ext cx="9372600" cy="372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Таблица 1 - Классификация проектных рисков</a:t>
            </a: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79182"/>
              </p:ext>
            </p:extLst>
          </p:nvPr>
        </p:nvGraphicFramePr>
        <p:xfrm>
          <a:off x="2400847" y="819944"/>
          <a:ext cx="8192302" cy="474070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46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76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Классификационный признак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Вид рисков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1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 учета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Внешние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Внутренние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1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Источник возникно­вения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Статические (чистые)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Динамические (спекулятивные)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91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Влияние на затраты на управление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Единичные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Портфельные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86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Возможности диверси­фикации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Систематические (</a:t>
                      </a:r>
                      <a:r>
                        <a:rPr lang="ru-RU" sz="1800" dirty="0" err="1">
                          <a:effectLst/>
                        </a:rPr>
                        <a:t>недиверсифицируемые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Несистематические (диверсифицируемые)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91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Влияние на стоимость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Несущественные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Существенные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91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Возможность страхо­вания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Нестрахуемые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Страхуемые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914">
                <a:tc rowSpan="3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Управляемость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Полностью управляемые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Частично управляемые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8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Неуправляемые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818" y="890139"/>
            <a:ext cx="9372600" cy="44831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Внешние риски непосредственно не связаны с деятельно­стью компании. На их уровень влияет большое количество факторов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Внутренние риски обусловлены деятельностью самой компании и ее </a:t>
            </a:r>
            <a:r>
              <a:rPr lang="ru-RU" dirty="0" err="1"/>
              <a:t>стейкхолдеров</a:t>
            </a:r>
            <a:r>
              <a:rPr lang="ru-RU" dirty="0"/>
              <a:t> (заинтересованных лиц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Статические (чистые) риски характерны тем, что всегда обусловливают убытки реализации проекта. Эти риски обладают относительно постоянным характером </a:t>
            </a:r>
            <a:r>
              <a:rPr lang="ru-RU" dirty="0" smtClean="0"/>
              <a:t>проявле­ния.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Динамические (спекулятивные) риски означают возмож­ность получения как положительного, так и отрицательного результата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320" y="191588"/>
            <a:ext cx="9372600" cy="1075509"/>
          </a:xfrm>
        </p:spPr>
        <p:txBody>
          <a:bodyPr>
            <a:noAutofit/>
          </a:bodyPr>
          <a:lstStyle/>
          <a:p>
            <a:r>
              <a:rPr lang="ru-RU" sz="2400" dirty="0"/>
              <a:t>С уче­том существующей практики процесс управления рисками проекта, как правило, включает в себя следующие стадии: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854253"/>
              </p:ext>
            </p:extLst>
          </p:nvPr>
        </p:nvGraphicFramePr>
        <p:xfrm>
          <a:off x="255449" y="1184364"/>
          <a:ext cx="11535955" cy="188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2149" y="3105835"/>
            <a:ext cx="10441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План риск-менеджмента должен охватывать следующие основные аспекты: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7946223"/>
              </p:ext>
            </p:extLst>
          </p:nvPr>
        </p:nvGraphicFramePr>
        <p:xfrm>
          <a:off x="1422400" y="3712424"/>
          <a:ext cx="9036594" cy="273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075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55" y="263651"/>
            <a:ext cx="8188352" cy="56059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635" y="5979663"/>
            <a:ext cx="893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Рисунок 3 - </a:t>
            </a:r>
            <a:r>
              <a:rPr lang="ru-RU" sz="2000" b="1" dirty="0"/>
              <a:t>Схема основного процесса управления 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56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635" y="5979663"/>
            <a:ext cx="893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Рисунок 4 </a:t>
            </a:r>
            <a:r>
              <a:rPr lang="ru-RU" sz="2000" b="1" dirty="0"/>
              <a:t>- Уровни управления и мониторинг риск-менеджмента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63" y="554524"/>
            <a:ext cx="713293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аркас здания 16: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098_TF03031027.potx" id="{667A01F6-2F51-425F-94C1-39BDFAB2BB73}" vid="{18C78E98-E692-4FC3-9168-C02C7CDE364C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40262f94-9f35-4ac3-9a90-690165a166b7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с рисунком каркаса здания (широкоэкранный формат)</Template>
  <TotalTime>114</TotalTime>
  <Words>1459</Words>
  <Application>Microsoft Office PowerPoint</Application>
  <PresentationFormat>Широкоэкранный</PresentationFormat>
  <Paragraphs>189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Microsoft Sans Serif</vt:lpstr>
      <vt:lpstr>Times New Roman</vt:lpstr>
      <vt:lpstr>Verdana</vt:lpstr>
      <vt:lpstr>Wingdings</vt:lpstr>
      <vt:lpstr>Каркас здания 16:9</vt:lpstr>
      <vt:lpstr>Тема 8. Управление инвестициями, финансами и рисками проекта</vt:lpstr>
      <vt:lpstr>1. Управление проектными рисками </vt:lpstr>
      <vt:lpstr>риск возникает тогда, когда нужно при­нять решение, связанное с преодолением неопределенности в ситуации неизбежного выбора</vt:lpstr>
      <vt:lpstr>В ситуации риска возможна оценка следующих основных моментов:</vt:lpstr>
      <vt:lpstr>Презентация PowerPoint</vt:lpstr>
      <vt:lpstr>Презентация PowerPoint</vt:lpstr>
      <vt:lpstr>С уче­том существующей практики процесс управления рисками проекта, как правило, включает в себя следующие стадии:</vt:lpstr>
      <vt:lpstr>Презентация PowerPoint</vt:lpstr>
      <vt:lpstr>Презентация PowerPoint</vt:lpstr>
      <vt:lpstr>Презентация PowerPoint</vt:lpstr>
      <vt:lpstr>Презентация PowerPoint</vt:lpstr>
      <vt:lpstr>2. Финансирование проекта </vt:lpstr>
      <vt:lpstr>Презентация PowerPoint</vt:lpstr>
      <vt:lpstr>Презентация PowerPoint</vt:lpstr>
      <vt:lpstr>Презентация PowerPoint</vt:lpstr>
      <vt:lpstr>Контроль выполнения плана и условий финансирования</vt:lpstr>
      <vt:lpstr>3. Практика инвестиционных расчетов</vt:lpstr>
      <vt:lpstr>Чистая дисконтированная (текущая) стоимость  (net present value of cash flows – NPV)</vt:lpstr>
      <vt:lpstr>Допущения, которые значительно упрощают инвестиционные расчеты:</vt:lpstr>
      <vt:lpstr>Оптимальный дисконтированный период окупаемости  (discounted payback period – DPP)</vt:lpstr>
      <vt:lpstr>Доля дисконтированной стоимости рассчитывается как отношение чистой дисконтированной стоимости к величине первоначально инвестированного капитала:</vt:lpstr>
      <vt:lpstr>Внутренняя норма доходности проекта  (internal rate of return – IRR)</vt:lpstr>
      <vt:lpstr>4. Бизнес-экспертиза проектов</vt:lpstr>
      <vt:lpstr>Презентация PowerPoint</vt:lpstr>
      <vt:lpstr>Виды экспертизы проекта:</vt:lpstr>
      <vt:lpstr>Экспертиза по направлениям:</vt:lpstr>
      <vt:lpstr>Экспертиза по организации ее проводящей: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Управление инвестициями, финансами и рисками проекта</dc:title>
  <dc:creator>Олька</dc:creator>
  <cp:lastModifiedBy>Олька</cp:lastModifiedBy>
  <cp:revision>15</cp:revision>
  <dcterms:created xsi:type="dcterms:W3CDTF">2021-04-26T12:37:56Z</dcterms:created>
  <dcterms:modified xsi:type="dcterms:W3CDTF">2022-05-08T07:32:38Z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